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90"/>
  </p:normalViewPr>
  <p:slideViewPr>
    <p:cSldViewPr showGuides="1">
      <p:cViewPr>
        <p:scale>
          <a:sx n="89" d="100"/>
          <a:sy n="89" d="100"/>
        </p:scale>
        <p:origin x="1176" y="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84702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393842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2321834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887565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630765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59973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4087965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7239000" y="57907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785817" y="942746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7713809" y="1509557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01983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1983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74234" y="1433477"/>
            <a:ext cx="1461331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0165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95429" y="1447800"/>
            <a:ext cx="261959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2220" y="1847870"/>
            <a:ext cx="2999581" cy="215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retreivePreviousStateInUndoStack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95429" y="1600200"/>
            <a:ext cx="2619598" cy="13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74234" y="2266002"/>
            <a:ext cx="1461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25783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49559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19402" y="2133600"/>
            <a:ext cx="261959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99835" y="1143000"/>
            <a:ext cx="25677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checkStateInUndoStack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0" y="2286000"/>
            <a:ext cx="2619598" cy="13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odifyStorageEvent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5" y="4814292"/>
            <a:ext cx="99345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Update status bar to reflect new storage path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218</Words>
  <Application>Microsoft Macintosh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Seow Wei Jie</cp:lastModifiedBy>
  <cp:revision>76</cp:revision>
  <dcterms:created xsi:type="dcterms:W3CDTF">2016-07-22T14:33:02Z</dcterms:created>
  <dcterms:modified xsi:type="dcterms:W3CDTF">2016-11-07T12:01:52Z</dcterms:modified>
</cp:coreProperties>
</file>