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howGuides="1">
      <p:cViewPr>
        <p:scale>
          <a:sx n="89" d="100"/>
          <a:sy n="89" d="100"/>
        </p:scale>
        <p:origin x="536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6" y="4814292"/>
            <a:ext cx="929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Show pop up message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201</Words>
  <Application>Microsoft Macintosh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73</cp:revision>
  <dcterms:created xsi:type="dcterms:W3CDTF">2016-07-22T14:33:02Z</dcterms:created>
  <dcterms:modified xsi:type="dcterms:W3CDTF">2016-10-30T13:39:27Z</dcterms:modified>
</cp:coreProperties>
</file>