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6" r:id="rId4"/>
    <p:sldId id="268" r:id="rId5"/>
    <p:sldId id="260" r:id="rId6"/>
    <p:sldId id="261" r:id="rId7"/>
    <p:sldId id="267" r:id="rId8"/>
    <p:sldId id="269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4F"/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0592"/>
    <p:restoredTop sz="94713"/>
  </p:normalViewPr>
  <p:slideViewPr>
    <p:cSldViewPr showGuides="1">
      <p:cViewPr>
        <p:scale>
          <a:sx n="98" d="100"/>
          <a:sy n="98" d="100"/>
        </p:scale>
        <p:origin x="304" y="-12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Menion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09600" y="1524000"/>
            <a:ext cx="9356122" cy="24094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702871" y="3158440"/>
            <a:ext cx="151640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ActivityManagerStorage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1024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882939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554728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 flipV="1">
            <a:off x="2571901" y="3331820"/>
            <a:ext cx="130970" cy="1483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777742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35853" y="3259968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0089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819670" y="3331820"/>
            <a:ext cx="20013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498939" y="3158440"/>
            <a:ext cx="1320731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XmlActivityManager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 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560163" y="2726136"/>
            <a:ext cx="31378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32411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ActivityManager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/>
          <p:nvPr/>
        </p:nvCxnSpPr>
        <p:spPr>
          <a:xfrm rot="16200000" flipV="1">
            <a:off x="7332727" y="2573273"/>
            <a:ext cx="346798" cy="83905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 flipH="1">
            <a:off x="67818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42434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XmlAdaptedActivity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Elbow Connector 122"/>
          <p:cNvCxnSpPr/>
          <p:nvPr/>
        </p:nvCxnSpPr>
        <p:spPr>
          <a:xfrm rot="5400000" flipH="1" flipV="1">
            <a:off x="8136661" y="2988539"/>
            <a:ext cx="346798" cy="851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5" name="Rectangle 8"/>
          <p:cNvSpPr/>
          <p:nvPr/>
        </p:nvSpPr>
        <p:spPr>
          <a:xfrm flipH="1">
            <a:off x="87630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XmlAdaptedFloatingTask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8"/>
          <p:cNvSpPr/>
          <p:nvPr/>
        </p:nvSpPr>
        <p:spPr>
          <a:xfrm flipH="1">
            <a:off x="77724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Elbow Connector 122"/>
          <p:cNvCxnSpPr/>
          <p:nvPr/>
        </p:nvCxnSpPr>
        <p:spPr>
          <a:xfrm rot="5400000" flipH="1" flipV="1">
            <a:off x="8746261" y="2988539"/>
            <a:ext cx="346798" cy="8519"/>
          </a:xfrm>
          <a:prstGeom prst="bentConnector3">
            <a:avLst>
              <a:gd name="adj1" fmla="val 74979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2"/>
          <p:cNvSpPr/>
          <p:nvPr/>
        </p:nvSpPr>
        <p:spPr>
          <a:xfrm>
            <a:off x="3752582" y="428937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38382" y="4622026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4367379" y="4965178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782210" y="775390"/>
            <a:ext cx="1093635" cy="346760"/>
          </a:xfrm>
          <a:prstGeom prst="rect">
            <a:avLst/>
          </a:prstGeom>
          <a:solidFill>
            <a:srgbClr val="00B14F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306059" y="1139061"/>
            <a:ext cx="22968" cy="486571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1242123" y="5081330"/>
            <a:ext cx="130545" cy="27312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582451" y="5532924"/>
            <a:ext cx="2713629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00200" y="5181600"/>
            <a:ext cx="272446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459" y="4904455"/>
            <a:ext cx="30906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14F"/>
                </a:solidFill>
              </a:rPr>
              <a:t>handleModifyStorageEvent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73814" y="5022890"/>
            <a:ext cx="217349" cy="270072"/>
            <a:chOff x="1028134" y="5612032"/>
            <a:chExt cx="217349" cy="270072"/>
          </a:xfrm>
        </p:grpSpPr>
        <p:sp>
          <p:nvSpPr>
            <p:cNvPr id="21" name="Freeform 2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Rectangle 62"/>
          <p:cNvSpPr/>
          <p:nvPr/>
        </p:nvSpPr>
        <p:spPr>
          <a:xfrm>
            <a:off x="3036217" y="7620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677810" y="1141876"/>
            <a:ext cx="8704" cy="30340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4" name="Rectangle 33"/>
          <p:cNvSpPr/>
          <p:nvPr/>
        </p:nvSpPr>
        <p:spPr>
          <a:xfrm>
            <a:off x="3613766" y="1703961"/>
            <a:ext cx="150266" cy="2218815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02494" y="1229305"/>
            <a:ext cx="26941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execute(“modify storage/</a:t>
            </a:r>
            <a:r>
              <a:rPr lang="en-US" sz="1400" dirty="0" err="1" smtClean="0">
                <a:solidFill>
                  <a:srgbClr val="0070C0"/>
                </a:solidFill>
              </a:rPr>
              <a:t>sample.xml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772810" y="1729853"/>
            <a:ext cx="175864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105400" y="7620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7568" y="1295426"/>
            <a:ext cx="167698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smtClean="0"/>
              <a:t>parse(“</a:t>
            </a:r>
            <a:r>
              <a:rPr lang="en-US" dirty="0"/>
              <a:t>modify </a:t>
            </a:r>
            <a:r>
              <a:rPr lang="en-US" dirty="0" smtClean="0"/>
              <a:t>storage/</a:t>
            </a:r>
            <a:r>
              <a:rPr lang="en-US" dirty="0" err="1" smtClean="0"/>
              <a:t>sample.xml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510211" y="1546567"/>
            <a:ext cx="142006" cy="1036757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581214" y="1122308"/>
            <a:ext cx="0" cy="18852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37568" y="1884150"/>
            <a:ext cx="14123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/>
          <p:cNvSpPr/>
          <p:nvPr/>
        </p:nvSpPr>
        <p:spPr>
          <a:xfrm>
            <a:off x="6813296" y="1551657"/>
            <a:ext cx="1817777" cy="73379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m: </a:t>
            </a:r>
            <a:r>
              <a:rPr lang="en-US" sz="1600" dirty="0" err="1" smtClean="0">
                <a:solidFill>
                  <a:schemeClr val="bg1"/>
                </a:solidFill>
              </a:rPr>
              <a:t>ModifyStoragePath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05204" y="1884150"/>
            <a:ext cx="9444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49241" y="1572785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V="1">
            <a:off x="5751030" y="2583323"/>
            <a:ext cx="2025938" cy="1579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685126" y="2267511"/>
            <a:ext cx="183684" cy="3158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937568" y="2577648"/>
            <a:ext cx="14527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16010" y="2265150"/>
            <a:ext cx="343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703236" y="3011191"/>
            <a:ext cx="178182" cy="29907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7796161" y="2577648"/>
            <a:ext cx="9153" cy="36644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944760" y="3255750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421336" y="302400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937568" y="3657600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67044" y="343364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950425" y="4289371"/>
            <a:ext cx="9444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27625" y="5029735"/>
            <a:ext cx="37942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660529" y="5518862"/>
            <a:ext cx="28872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6246" y="4814292"/>
            <a:ext cx="9294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Show pop up message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63701" y="1295400"/>
            <a:ext cx="6189131" cy="3607308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463374" y="2191178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75590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011771" y="2727769"/>
            <a:ext cx="423331" cy="448247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6"/>
          </p:cNvCxnSpPr>
          <p:nvPr/>
        </p:nvCxnSpPr>
        <p:spPr>
          <a:xfrm flipV="1">
            <a:off x="1435102" y="2939997"/>
            <a:ext cx="474136" cy="1189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107770" y="2467189"/>
            <a:ext cx="609598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780865" y="2309812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9248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868156" y="1499163"/>
            <a:ext cx="2287114" cy="4572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75558" y="1544367"/>
            <a:ext cx="2521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BackgroundCheck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70074" y="2340945"/>
            <a:ext cx="1126950" cy="457468"/>
          </a:xfrm>
          <a:prstGeom prst="bentConnector3">
            <a:avLst>
              <a:gd name="adj1" fmla="val 75356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40"/>
          <p:cNvCxnSpPr/>
          <p:nvPr/>
        </p:nvCxnSpPr>
        <p:spPr>
          <a:xfrm rot="16200000" flipH="1">
            <a:off x="6130381" y="1765197"/>
            <a:ext cx="482873" cy="369087"/>
          </a:xfrm>
          <a:prstGeom prst="bentConnector3">
            <a:avLst>
              <a:gd name="adj1" fmla="val -300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5000" y="1524000"/>
            <a:ext cx="1838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(a)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44204" y="1670531"/>
            <a:ext cx="29937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770883" y="582684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63000" y="93801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81900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17324" y="4771099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295400" y="5029200"/>
            <a:ext cx="3102100" cy="530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645763" y="5065911"/>
            <a:ext cx="30504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handleActivityManagerChangedEvent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5" y="5395369"/>
            <a:ext cx="30906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handleActivityManagerChangedEvent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990600" y="1734637"/>
            <a:ext cx="5307597" cy="2514599"/>
          </a:xfrm>
          <a:prstGeom prst="roundRect">
            <a:avLst>
              <a:gd name="adj" fmla="val 3484"/>
            </a:avLst>
          </a:prstGeom>
          <a:solidFill>
            <a:schemeClr val="accent3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>
                <a:solidFill>
                  <a:schemeClr val="tx1"/>
                </a:solidFill>
              </a:rPr>
              <a:t>BackgroundCheck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3" name="Elbow Connector 122"/>
          <p:cNvCxnSpPr/>
          <p:nvPr/>
        </p:nvCxnSpPr>
        <p:spPr>
          <a:xfrm flipV="1">
            <a:off x="644735" y="2991936"/>
            <a:ext cx="1045794" cy="3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2"/>
          <p:cNvSpPr/>
          <p:nvPr/>
        </p:nvSpPr>
        <p:spPr>
          <a:xfrm rot="16200000">
            <a:off x="1205740" y="3012097"/>
            <a:ext cx="1461218" cy="49164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BackgroundCheck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" name="Rectangle 62"/>
          <p:cNvSpPr/>
          <p:nvPr/>
        </p:nvSpPr>
        <p:spPr>
          <a:xfrm>
            <a:off x="2583271" y="1909018"/>
            <a:ext cx="1668681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BackgroundCheckManager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9" name="Elbow Connector 63"/>
          <p:cNvCxnSpPr/>
          <p:nvPr/>
        </p:nvCxnSpPr>
        <p:spPr>
          <a:xfrm rot="10800000" flipV="1">
            <a:off x="1940710" y="2084930"/>
            <a:ext cx="589823" cy="341697"/>
          </a:xfrm>
          <a:prstGeom prst="bentConnector2">
            <a:avLst/>
          </a:prstGeom>
          <a:ln w="317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Isosceles Triangle 102"/>
          <p:cNvSpPr/>
          <p:nvPr/>
        </p:nvSpPr>
        <p:spPr>
          <a:xfrm flipV="1">
            <a:off x="1801097" y="2338865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3" name="Elbow Connector 12"/>
          <p:cNvCxnSpPr>
            <a:stCxn id="8" idx="3"/>
          </p:cNvCxnSpPr>
          <p:nvPr/>
        </p:nvCxnSpPr>
        <p:spPr>
          <a:xfrm flipV="1">
            <a:off x="4251952" y="2061334"/>
            <a:ext cx="2446613" cy="21064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Rectangle 65"/>
          <p:cNvSpPr/>
          <p:nvPr/>
        </p:nvSpPr>
        <p:spPr>
          <a:xfrm rot="16200000">
            <a:off x="6250129" y="2154238"/>
            <a:ext cx="1338872" cy="3365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22" name="Rectangle 11"/>
          <p:cNvSpPr/>
          <p:nvPr/>
        </p:nvSpPr>
        <p:spPr>
          <a:xfrm>
            <a:off x="2771945" y="3295788"/>
            <a:ext cx="1291332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 smtClean="0">
                <a:solidFill>
                  <a:schemeClr val="accent3">
                    <a:lumMod val="75000"/>
                  </a:schemeClr>
                </a:solidFill>
              </a:rPr>
              <a:t>Javax</a:t>
            </a:r>
            <a:r>
              <a:rPr lang="en-SG" sz="1050" b="1" dirty="0" smtClean="0">
                <a:solidFill>
                  <a:schemeClr val="accent3">
                    <a:lumMod val="75000"/>
                  </a:schemeClr>
                </a:solidFill>
              </a:rPr>
              <a:t> Mail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971800" y="2255778"/>
            <a:ext cx="0" cy="104001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2345693" y="2640154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uses</a:t>
            </a:r>
            <a:endParaRPr lang="en-SG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Rectangle 65"/>
          <p:cNvSpPr/>
          <p:nvPr/>
        </p:nvSpPr>
        <p:spPr>
          <a:xfrm rot="16200000">
            <a:off x="6433832" y="3486848"/>
            <a:ext cx="996592" cy="3113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Storage</a:t>
            </a:r>
            <a:endParaRPr lang="en-SG" sz="1100" b="1" dirty="0">
              <a:solidFill>
                <a:schemeClr val="bg1"/>
              </a:solidFill>
            </a:endParaRPr>
          </a:p>
        </p:txBody>
      </p:sp>
      <p:cxnSp>
        <p:nvCxnSpPr>
          <p:cNvPr id="31" name="Elbow Connector 30"/>
          <p:cNvCxnSpPr/>
          <p:nvPr/>
        </p:nvCxnSpPr>
        <p:spPr>
          <a:xfrm>
            <a:off x="3774841" y="2255777"/>
            <a:ext cx="2908975" cy="1603079"/>
          </a:xfrm>
          <a:prstGeom prst="bentConnector3">
            <a:avLst>
              <a:gd name="adj1" fmla="val 1373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373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419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80210" y="506495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000177"/>
            <a:ext cx="1194067" cy="22862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ActivityListPanel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88295" y="4158733"/>
            <a:ext cx="1182279" cy="27615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19752" y="544680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1094" y="3403057"/>
            <a:ext cx="1246464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40495" y="3943656"/>
            <a:ext cx="2315346" cy="16408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2313964" y="5259440"/>
            <a:ext cx="407950" cy="20362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/>
          <p:nvPr/>
        </p:nvCxnSpPr>
        <p:spPr>
          <a:xfrm rot="10800000">
            <a:off x="5065631" y="4339330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53222" y="2806623"/>
            <a:ext cx="2897371" cy="185612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82064" y="3017323"/>
            <a:ext cx="3279228" cy="18165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/>
          <p:nvPr/>
        </p:nvCxnSpPr>
        <p:spPr>
          <a:xfrm rot="16200000" flipH="1">
            <a:off x="3514751" y="3930731"/>
            <a:ext cx="48353" cy="6987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/>
          <p:nvPr/>
        </p:nvCxnSpPr>
        <p:spPr>
          <a:xfrm rot="5400000">
            <a:off x="3728592" y="2315812"/>
            <a:ext cx="1828489" cy="17433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/>
          <p:cNvSpPr/>
          <p:nvPr/>
        </p:nvSpPr>
        <p:spPr>
          <a:xfrm>
            <a:off x="3912398" y="4462406"/>
            <a:ext cx="1158176" cy="2554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Rectangle 11"/>
          <p:cNvSpPr/>
          <p:nvPr/>
        </p:nvSpPr>
        <p:spPr>
          <a:xfrm>
            <a:off x="3912397" y="4768856"/>
            <a:ext cx="1158177" cy="29609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FloatingTaskCard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36" idx="2"/>
          </p:cNvCxnSpPr>
          <p:nvPr/>
        </p:nvCxnSpPr>
        <p:spPr>
          <a:xfrm rot="16200000" flipH="1">
            <a:off x="3370984" y="4047377"/>
            <a:ext cx="352025" cy="7148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3370985" y="4351778"/>
            <a:ext cx="352025" cy="7148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Freeform 48"/>
          <p:cNvSpPr/>
          <p:nvPr/>
        </p:nvSpPr>
        <p:spPr>
          <a:xfrm flipV="1">
            <a:off x="5087502" y="4959521"/>
            <a:ext cx="1656978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Freeform 50"/>
          <p:cNvSpPr/>
          <p:nvPr/>
        </p:nvSpPr>
        <p:spPr>
          <a:xfrm>
            <a:off x="5073182" y="4223007"/>
            <a:ext cx="1683811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Elbow Connector 63"/>
          <p:cNvCxnSpPr/>
          <p:nvPr/>
        </p:nvCxnSpPr>
        <p:spPr>
          <a:xfrm rot="10800000">
            <a:off x="5063160" y="4636178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63"/>
          <p:cNvCxnSpPr/>
          <p:nvPr/>
        </p:nvCxnSpPr>
        <p:spPr>
          <a:xfrm rot="10800000">
            <a:off x="5070574" y="4871979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093503" y="2077272"/>
            <a:ext cx="6288315" cy="281940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23983" y="5129148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EditCommand</a:t>
            </a:r>
            <a:endParaRPr lang="en-US" sz="1050" b="1" dirty="0" smtClean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270443" y="3763620"/>
            <a:ext cx="99769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ActivityParser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161590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 flipH="1">
            <a:off x="5197635" y="4112481"/>
            <a:ext cx="4072" cy="1016667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4268141" y="3937000"/>
            <a:ext cx="547544" cy="210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101876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99937" y="3982541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creates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Rectangle 62"/>
          <p:cNvSpPr/>
          <p:nvPr/>
        </p:nvSpPr>
        <p:spPr>
          <a:xfrm>
            <a:off x="2636639" y="4479621"/>
            <a:ext cx="997698" cy="3421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AddParser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48" name="Straight Arrow Connector 54"/>
          <p:cNvCxnSpPr/>
          <p:nvPr/>
        </p:nvCxnSpPr>
        <p:spPr>
          <a:xfrm>
            <a:off x="3354027" y="4139422"/>
            <a:ext cx="0" cy="32310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" name="TextBox 52"/>
          <p:cNvSpPr txBox="1"/>
          <p:nvPr/>
        </p:nvSpPr>
        <p:spPr>
          <a:xfrm>
            <a:off x="3111844" y="4156516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uses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54" name="Rectangle 62"/>
          <p:cNvSpPr/>
          <p:nvPr/>
        </p:nvSpPr>
        <p:spPr>
          <a:xfrm>
            <a:off x="3973516" y="4470352"/>
            <a:ext cx="1149516" cy="3421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NattyDateParser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667330" y="4664199"/>
            <a:ext cx="27774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3389587" y="4433367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uses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6185192" y="4296972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1" name="Elbow Connector 63"/>
          <p:cNvCxnSpPr>
            <a:endCxn id="59" idx="3"/>
          </p:cNvCxnSpPr>
          <p:nvPr/>
        </p:nvCxnSpPr>
        <p:spPr>
          <a:xfrm rot="16200000" flipH="1">
            <a:off x="5687099" y="3972258"/>
            <a:ext cx="803973" cy="192213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4962001" y="4169321"/>
            <a:ext cx="1218590" cy="271677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TextBox 70"/>
          <p:cNvSpPr txBox="1"/>
          <p:nvPr/>
        </p:nvSpPr>
        <p:spPr>
          <a:xfrm>
            <a:off x="5220966" y="4306417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uses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52400" y="1981200"/>
            <a:ext cx="77724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834" y="2819400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(a)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52600" y="2819400"/>
            <a:ext cx="18304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task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302704" y="2070958"/>
            <a:ext cx="77724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5756322" y="291224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add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22" idx="2"/>
          </p:cNvCxnSpPr>
          <p:nvPr/>
        </p:nvCxnSpPr>
        <p:spPr>
          <a:xfrm flipH="1">
            <a:off x="6272073" y="3324963"/>
            <a:ext cx="22377" cy="22884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6195873" y="338461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866331" y="3222529"/>
            <a:ext cx="2007056" cy="45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2703" y="3067874"/>
            <a:ext cx="118932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execute</a:t>
            </a:r>
            <a:r>
              <a:rPr lang="en-US" sz="1100" dirty="0" smtClean="0">
                <a:solidFill>
                  <a:srgbClr val="0070C0"/>
                </a:solidFill>
              </a:rPr>
              <a:t>(“add task by:  tomorrow”)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77929" y="3214034"/>
            <a:ext cx="887113" cy="264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92181" y="431426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7" name="Straight Arrow Connector 16"/>
          <p:cNvCxnSpPr>
            <a:stCxn id="52" idx="3"/>
            <a:endCxn id="11" idx="1"/>
          </p:cNvCxnSpPr>
          <p:nvPr/>
        </p:nvCxnSpPr>
        <p:spPr>
          <a:xfrm flipV="1">
            <a:off x="4894402" y="3522614"/>
            <a:ext cx="1301471" cy="1574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830085" y="4516457"/>
            <a:ext cx="4376629" cy="1370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195873" y="4422132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348273" y="4542759"/>
            <a:ext cx="2019310" cy="367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48273" y="4800600"/>
            <a:ext cx="2105735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866331" y="5427717"/>
            <a:ext cx="4313208" cy="2632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addTask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30379" y="2957677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26630" y="2726150"/>
            <a:ext cx="183049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</a:t>
            </a:r>
            <a:r>
              <a:rPr lang="en-US" dirty="0" smtClean="0"/>
              <a:t>(“</a:t>
            </a:r>
            <a:r>
              <a:rPr lang="en-US" dirty="0" smtClean="0"/>
              <a:t>add task by: tomorrow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19076" y="521227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3" name="Rectangle 62"/>
          <p:cNvSpPr/>
          <p:nvPr/>
        </p:nvSpPr>
        <p:spPr>
          <a:xfrm>
            <a:off x="6858000" y="4903721"/>
            <a:ext cx="119620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result:</a:t>
            </a:r>
            <a:br>
              <a:rPr lang="en-US" sz="1100" dirty="0" smtClean="0">
                <a:solidFill>
                  <a:schemeClr val="bg1"/>
                </a:solidFill>
              </a:rPr>
            </a:br>
            <a:r>
              <a:rPr lang="en-US" sz="1100" dirty="0" err="1" smtClean="0">
                <a:solidFill>
                  <a:schemeClr val="bg1"/>
                </a:solidFill>
              </a:rPr>
              <a:t>CommandResult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36018" y="5387269"/>
            <a:ext cx="230906" cy="2206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377906" y="5107866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4" idx="1"/>
          </p:cNvCxnSpPr>
          <p:nvPr/>
        </p:nvCxnSpPr>
        <p:spPr>
          <a:xfrm flipV="1">
            <a:off x="6348273" y="5497597"/>
            <a:ext cx="1087745" cy="1288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0" name="Rectangle 62"/>
          <p:cNvSpPr/>
          <p:nvPr/>
        </p:nvSpPr>
        <p:spPr>
          <a:xfrm>
            <a:off x="4630002" y="231116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AddParser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4857767" y="2691196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Rectangle 51"/>
          <p:cNvSpPr/>
          <p:nvPr/>
        </p:nvSpPr>
        <p:spPr>
          <a:xfrm>
            <a:off x="4750386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037111" y="3229154"/>
            <a:ext cx="703601" cy="230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031622" y="3881802"/>
            <a:ext cx="71876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52997" y="2811824"/>
            <a:ext cx="8083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smtClean="0"/>
              <a:t>parse</a:t>
            </a:r>
            <a:r>
              <a:rPr lang="en-US" sz="900" dirty="0" smtClean="0"/>
              <a:t>(“</a:t>
            </a:r>
            <a:r>
              <a:rPr lang="en-US" sz="900" dirty="0" smtClean="0"/>
              <a:t>task by: tomorrow</a:t>
            </a:r>
            <a:r>
              <a:rPr lang="en-US" sz="900" dirty="0" smtClean="0"/>
              <a:t>”)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032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62000" y="1741246"/>
            <a:ext cx="81003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22930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UniqueActivityList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723627" y="29420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959675" y="3028783"/>
            <a:ext cx="354002" cy="26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40"/>
            <a:ext cx="916675" cy="28578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ActivityType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1"/>
            <a:ext cx="434401" cy="3277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904800"/>
            <a:ext cx="943475" cy="26819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ActivityName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>
            <a:off x="7277995" y="3034891"/>
            <a:ext cx="434401" cy="40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2"/>
            <a:ext cx="822003" cy="28273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1" cy="6396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2" y="1806470"/>
            <a:ext cx="175929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2866327" y="2648407"/>
            <a:ext cx="1147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7030A0"/>
                </a:solidFill>
              </a:rPr>
              <a:t>ActivityManager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262</Words>
  <Application>Microsoft Macintosh PowerPoint</Application>
  <PresentationFormat>On-screen Show (4:3)</PresentationFormat>
  <Paragraphs>148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Arial</vt:lpstr>
      <vt:lpstr>Office Theme</vt:lpstr>
      <vt:lpstr>Menion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Low Jian Sheng</cp:lastModifiedBy>
  <cp:revision>83</cp:revision>
  <dcterms:created xsi:type="dcterms:W3CDTF">2016-07-22T14:33:02Z</dcterms:created>
  <dcterms:modified xsi:type="dcterms:W3CDTF">2016-11-06T08:16:05Z</dcterms:modified>
</cp:coreProperties>
</file>