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9" r:id="rId9"/>
    <p:sldId id="27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8"/>
    <p:restoredTop sz="94713"/>
  </p:normalViewPr>
  <p:slideViewPr>
    <p:cSldViewPr showGuides="1">
      <p:cViewPr>
        <p:scale>
          <a:sx n="101" d="100"/>
          <a:sy n="101" d="100"/>
        </p:scale>
        <p:origin x="192" y="-24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63701" y="1295400"/>
            <a:ext cx="6189131" cy="3607308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63374" y="2191178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75590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11771" y="2727769"/>
            <a:ext cx="423331" cy="4482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435102" y="2939997"/>
            <a:ext cx="474136" cy="1189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07770" y="2467189"/>
            <a:ext cx="609598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80865" y="2309812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9248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68156" y="1499163"/>
            <a:ext cx="2287114" cy="4572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5558" y="1544367"/>
            <a:ext cx="252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BackgroundCheck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70074" y="2340945"/>
            <a:ext cx="1126950" cy="457468"/>
          </a:xfrm>
          <a:prstGeom prst="bentConnector3">
            <a:avLst>
              <a:gd name="adj1" fmla="val 75356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0"/>
          <p:cNvCxnSpPr/>
          <p:nvPr/>
        </p:nvCxnSpPr>
        <p:spPr>
          <a:xfrm rot="16200000" flipH="1">
            <a:off x="6130381" y="1765197"/>
            <a:ext cx="482873" cy="369087"/>
          </a:xfrm>
          <a:prstGeom prst="bentConnector3">
            <a:avLst>
              <a:gd name="adj1" fmla="val -3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8260" y="4738433"/>
            <a:ext cx="3222099" cy="216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68128" y="5026781"/>
            <a:ext cx="1680227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handleActivityManagerChangedEvent()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handleActivityManagerChangedEvent()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90600" y="1734637"/>
            <a:ext cx="5307597" cy="2514599"/>
          </a:xfrm>
          <a:prstGeom prst="roundRect">
            <a:avLst>
              <a:gd name="adj" fmla="val 3484"/>
            </a:avLst>
          </a:prstGeom>
          <a:solidFill>
            <a:schemeClr val="accent3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>
                <a:solidFill>
                  <a:schemeClr val="tx1"/>
                </a:solidFill>
              </a:rPr>
              <a:t>BackgroundCheck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" name="Elbow Connector 122"/>
          <p:cNvCxnSpPr/>
          <p:nvPr/>
        </p:nvCxnSpPr>
        <p:spPr>
          <a:xfrm flipV="1">
            <a:off x="644735" y="2991936"/>
            <a:ext cx="1045794" cy="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1205740" y="3012097"/>
            <a:ext cx="1461218" cy="49164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2583271" y="1909018"/>
            <a:ext cx="1668681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BackgroundCheckManager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" name="Elbow Connector 63"/>
          <p:cNvCxnSpPr/>
          <p:nvPr/>
        </p:nvCxnSpPr>
        <p:spPr>
          <a:xfrm rot="10800000" flipV="1">
            <a:off x="1940710" y="2084930"/>
            <a:ext cx="589823" cy="341697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Isosceles Triangle 102"/>
          <p:cNvSpPr/>
          <p:nvPr/>
        </p:nvSpPr>
        <p:spPr>
          <a:xfrm flipV="1">
            <a:off x="1801097" y="2338865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>
            <a:stCxn id="8" idx="3"/>
          </p:cNvCxnSpPr>
          <p:nvPr/>
        </p:nvCxnSpPr>
        <p:spPr>
          <a:xfrm flipV="1">
            <a:off x="4251952" y="2061334"/>
            <a:ext cx="2446613" cy="2106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65"/>
          <p:cNvSpPr/>
          <p:nvPr/>
        </p:nvSpPr>
        <p:spPr>
          <a:xfrm rot="16200000">
            <a:off x="6250129" y="2154238"/>
            <a:ext cx="1338872" cy="336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2771945" y="3295788"/>
            <a:ext cx="1291332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Javax</a:t>
            </a:r>
            <a:r>
              <a:rPr lang="en-SG" sz="1050" b="1" dirty="0" smtClean="0">
                <a:solidFill>
                  <a:schemeClr val="accent3">
                    <a:lumMod val="75000"/>
                  </a:schemeClr>
                </a:solidFill>
              </a:rPr>
              <a:t> Mail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1800" y="2255778"/>
            <a:ext cx="0" cy="10400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345693" y="264015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uses</a:t>
            </a:r>
            <a:endParaRPr lang="en-SG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Rectangle 65"/>
          <p:cNvSpPr/>
          <p:nvPr/>
        </p:nvSpPr>
        <p:spPr>
          <a:xfrm rot="16200000">
            <a:off x="6433832" y="3486848"/>
            <a:ext cx="996592" cy="3113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>
            <a:off x="3774841" y="2255777"/>
            <a:ext cx="2908975" cy="1603079"/>
          </a:xfrm>
          <a:prstGeom prst="bentConnector3">
            <a:avLst>
              <a:gd name="adj1" fmla="val 1373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7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49912" y="1882477"/>
            <a:ext cx="7036456" cy="39289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23983" y="603380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41434" cy="192132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>
            <a:off x="2562036" y="4110380"/>
            <a:ext cx="7710" cy="1880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62"/>
          <p:cNvSpPr/>
          <p:nvPr/>
        </p:nvSpPr>
        <p:spPr>
          <a:xfrm>
            <a:off x="2780845" y="4867023"/>
            <a:ext cx="858670" cy="3037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48" name="Straight Arrow Connector 54"/>
          <p:cNvCxnSpPr/>
          <p:nvPr/>
        </p:nvCxnSpPr>
        <p:spPr>
          <a:xfrm>
            <a:off x="3769292" y="4133447"/>
            <a:ext cx="0" cy="32310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3519215" y="4207560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376626" y="5302495"/>
            <a:ext cx="1149516" cy="342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NattyDateParser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376469" y="4119177"/>
            <a:ext cx="157" cy="71993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2715048" y="4479993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185192" y="429697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1" name="Elbow Connector 63"/>
          <p:cNvCxnSpPr>
            <a:endCxn id="59" idx="3"/>
          </p:cNvCxnSpPr>
          <p:nvPr/>
        </p:nvCxnSpPr>
        <p:spPr>
          <a:xfrm rot="16200000" flipH="1">
            <a:off x="5687099" y="3972258"/>
            <a:ext cx="803973" cy="19221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4145556" y="4877063"/>
            <a:ext cx="854537" cy="3037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EditParser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3492633" y="4470231"/>
            <a:ext cx="854537" cy="3037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ListParser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0885" y="455849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/>
          <p:cNvCxnSpPr>
            <a:stCxn id="42" idx="1"/>
          </p:cNvCxnSpPr>
          <p:nvPr/>
        </p:nvCxnSpPr>
        <p:spPr>
          <a:xfrm rot="10800000" flipH="1" flipV="1">
            <a:off x="4199936" y="4097956"/>
            <a:ext cx="422309" cy="741151"/>
          </a:xfrm>
          <a:prstGeom prst="bentConnector4">
            <a:avLst>
              <a:gd name="adj1" fmla="val -1203"/>
              <a:gd name="adj2" fmla="val 317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endCxn id="54" idx="0"/>
          </p:cNvCxnSpPr>
          <p:nvPr/>
        </p:nvCxnSpPr>
        <p:spPr>
          <a:xfrm flipH="1">
            <a:off x="3951384" y="4795604"/>
            <a:ext cx="9765" cy="50689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81061" y="5175746"/>
            <a:ext cx="386258" cy="301264"/>
          </a:xfrm>
          <a:prstGeom prst="bentConnector3">
            <a:avLst>
              <a:gd name="adj1" fmla="val 227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Straight Arrow Connector 67"/>
          <p:cNvCxnSpPr>
            <a:endCxn id="54" idx="3"/>
          </p:cNvCxnSpPr>
          <p:nvPr/>
        </p:nvCxnSpPr>
        <p:spPr>
          <a:xfrm rot="5400000">
            <a:off x="4511452" y="5169339"/>
            <a:ext cx="318924" cy="28954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4579376" y="5276074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88455" y="4836676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98957" y="5284557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uses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010911"/>
            <a:ext cx="16628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3660" y="2819400"/>
            <a:ext cx="1244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0" y="5791198"/>
            <a:ext cx="1662869" cy="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02704" y="2070958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56322" y="29122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endCxn id="22" idx="2"/>
          </p:cNvCxnSpPr>
          <p:nvPr/>
        </p:nvCxnSpPr>
        <p:spPr>
          <a:xfrm flipH="1">
            <a:off x="6272073" y="3324963"/>
            <a:ext cx="22377" cy="2288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195873" y="33846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" y="3010911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66331" y="3222529"/>
            <a:ext cx="2007056" cy="45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703" y="3067874"/>
            <a:ext cx="11893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execute(“add task by:  tomorrow”)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7929" y="3214034"/>
            <a:ext cx="887113" cy="2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2181" y="43142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>
            <a:stCxn id="52" idx="3"/>
            <a:endCxn id="11" idx="1"/>
          </p:cNvCxnSpPr>
          <p:nvPr/>
        </p:nvCxnSpPr>
        <p:spPr>
          <a:xfrm flipV="1">
            <a:off x="4894402" y="3522614"/>
            <a:ext cx="1301471" cy="157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962" y="5791198"/>
            <a:ext cx="1567907" cy="1934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30085" y="4516457"/>
            <a:ext cx="4376629" cy="13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873" y="442213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8273" y="4542759"/>
            <a:ext cx="2019310" cy="3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48273" y="4800600"/>
            <a:ext cx="2105735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66331" y="5427717"/>
            <a:ext cx="4313208" cy="26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0379" y="2957677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6630" y="2726150"/>
            <a:ext cx="18304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parse(“add task by: tomorrow”)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9076" y="52122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62"/>
          <p:cNvSpPr/>
          <p:nvPr/>
        </p:nvSpPr>
        <p:spPr>
          <a:xfrm>
            <a:off x="6858000" y="4903721"/>
            <a:ext cx="119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result: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CommandResult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36018" y="5387269"/>
            <a:ext cx="230906" cy="220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77906" y="5107866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6348273" y="5497597"/>
            <a:ext cx="1087745" cy="12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2"/>
          <p:cNvSpPr/>
          <p:nvPr/>
        </p:nvSpPr>
        <p:spPr>
          <a:xfrm>
            <a:off x="4630002" y="231116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857767" y="2691196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750386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37111" y="3229154"/>
            <a:ext cx="703601" cy="230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31622" y="3881802"/>
            <a:ext cx="71876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2997" y="2811824"/>
            <a:ext cx="808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smtClean="0"/>
              <a:t>parse(“task by: tomorrow”)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3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5"/>
          <p:cNvSpPr/>
          <p:nvPr/>
        </p:nvSpPr>
        <p:spPr>
          <a:xfrm>
            <a:off x="302704" y="2070958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2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5756322" y="29122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list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58" idx="2"/>
          </p:cNvCxnSpPr>
          <p:nvPr/>
        </p:nvCxnSpPr>
        <p:spPr>
          <a:xfrm flipH="1">
            <a:off x="6272073" y="3324963"/>
            <a:ext cx="22377" cy="2288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6195873" y="33846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94962" y="3014599"/>
            <a:ext cx="1567907" cy="160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866331" y="3222529"/>
            <a:ext cx="2007056" cy="45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2703" y="3067874"/>
            <a:ext cx="118932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(“list </a:t>
            </a:r>
            <a:r>
              <a:rPr lang="en-US" sz="1100" dirty="0" err="1" smtClean="0">
                <a:solidFill>
                  <a:srgbClr val="0070C0"/>
                </a:solidFill>
              </a:rPr>
              <a:t>september</a:t>
            </a:r>
            <a:r>
              <a:rPr lang="en-US" sz="1100" dirty="0" smtClean="0">
                <a:solidFill>
                  <a:srgbClr val="0070C0"/>
                </a:solidFill>
              </a:rPr>
              <a:t>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77929" y="3214034"/>
            <a:ext cx="887113" cy="26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92181" y="43142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53" name="Straight Arrow Connector 52"/>
          <p:cNvCxnSpPr>
            <a:endCxn id="47" idx="1"/>
          </p:cNvCxnSpPr>
          <p:nvPr/>
        </p:nvCxnSpPr>
        <p:spPr>
          <a:xfrm flipV="1">
            <a:off x="4894402" y="3522614"/>
            <a:ext cx="1301471" cy="157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4962" y="5791198"/>
            <a:ext cx="1567907" cy="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830085" y="4516457"/>
            <a:ext cx="4376629" cy="13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5873" y="442213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48273" y="4542759"/>
            <a:ext cx="2019310" cy="36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48273" y="4800600"/>
            <a:ext cx="2105735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866331" y="5427717"/>
            <a:ext cx="4313208" cy="263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0" y="427884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updateFilteredLists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30379" y="2957677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926630" y="272615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(“list </a:t>
            </a:r>
            <a:r>
              <a:rPr lang="en-US" dirty="0" err="1" smtClean="0"/>
              <a:t>september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19076" y="52122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9" name="Rectangle 62"/>
          <p:cNvSpPr/>
          <p:nvPr/>
        </p:nvSpPr>
        <p:spPr>
          <a:xfrm>
            <a:off x="6858000" y="4903721"/>
            <a:ext cx="119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result: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err="1" smtClean="0">
                <a:solidFill>
                  <a:schemeClr val="bg1"/>
                </a:solidFill>
              </a:rPr>
              <a:t>CommandResult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36018" y="5387269"/>
            <a:ext cx="230906" cy="220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377906" y="5107866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0" idx="1"/>
          </p:cNvCxnSpPr>
          <p:nvPr/>
        </p:nvCxnSpPr>
        <p:spPr>
          <a:xfrm flipV="1">
            <a:off x="6348273" y="5497597"/>
            <a:ext cx="1087745" cy="128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4630002" y="231116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57767" y="2691196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4750386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037111" y="3229154"/>
            <a:ext cx="703601" cy="230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31622" y="3881802"/>
            <a:ext cx="71876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37146" y="2859833"/>
            <a:ext cx="112871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smtClean="0"/>
              <a:t>parse</a:t>
            </a:r>
            <a:r>
              <a:rPr lang="en-US" sz="900" dirty="0" smtClean="0"/>
              <a:t>(“</a:t>
            </a:r>
            <a:r>
              <a:rPr lang="en-US" sz="900" dirty="0" err="1" smtClean="0"/>
              <a:t>september</a:t>
            </a:r>
            <a:r>
              <a:rPr lang="en-US" sz="900" dirty="0" smtClean="0"/>
              <a:t>”)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456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301</Words>
  <Application>Microsoft Macintosh PowerPoint</Application>
  <PresentationFormat>On-screen Show (4:3)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Jian Sheng</cp:lastModifiedBy>
  <cp:revision>90</cp:revision>
  <dcterms:created xsi:type="dcterms:W3CDTF">2016-07-22T14:33:02Z</dcterms:created>
  <dcterms:modified xsi:type="dcterms:W3CDTF">2016-11-07T12:43:44Z</dcterms:modified>
</cp:coreProperties>
</file>