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howGuides="1">
      <p:cViewPr>
        <p:scale>
          <a:sx n="89" d="100"/>
          <a:sy n="89" d="100"/>
        </p:scale>
        <p:origin x="1496" y="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odifyStorageEvent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5" y="4814292"/>
            <a:ext cx="99345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Update status bar to reflect new storage path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205</Words>
  <Application>Microsoft Macintosh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Seow Wei Jie</cp:lastModifiedBy>
  <cp:revision>74</cp:revision>
  <dcterms:created xsi:type="dcterms:W3CDTF">2016-07-22T14:33:02Z</dcterms:created>
  <dcterms:modified xsi:type="dcterms:W3CDTF">2016-11-06T06:58:40Z</dcterms:modified>
</cp:coreProperties>
</file>