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deleteActivity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577029" y="5065911"/>
            <a:ext cx="27973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55231" y="3963129"/>
            <a:ext cx="118421" cy="6497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4037" y="2328556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deleteActivity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0941" y="2178243"/>
            <a:ext cx="8546798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158768" y="2981966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706568" y="24660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160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Marx Low</cp:lastModifiedBy>
  <cp:revision>59</cp:revision>
  <dcterms:created xsi:type="dcterms:W3CDTF">2016-07-22T14:33:02Z</dcterms:created>
  <dcterms:modified xsi:type="dcterms:W3CDTF">2016-10-16T15:56:27Z</dcterms:modified>
</cp:coreProperties>
</file>