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9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18"/>
    <p:restoredTop sz="94713"/>
  </p:normalViewPr>
  <p:slideViewPr>
    <p:cSldViewPr showGuides="1">
      <p:cViewPr>
        <p:scale>
          <a:sx n="98" d="100"/>
          <a:sy n="98" d="100"/>
        </p:scale>
        <p:origin x="272" y="-112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6" y="4814292"/>
            <a:ext cx="929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Show pop up message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63701" y="1295400"/>
            <a:ext cx="6189131" cy="3607308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63374" y="2191178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75590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011771" y="2727769"/>
            <a:ext cx="423331" cy="4482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435102" y="2939997"/>
            <a:ext cx="474136" cy="1189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07770" y="2467189"/>
            <a:ext cx="609598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780865" y="2309812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9248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68156" y="1499163"/>
            <a:ext cx="2287114" cy="4572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75558" y="1544367"/>
            <a:ext cx="2521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BackgroundCheck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70074" y="2340945"/>
            <a:ext cx="1126950" cy="457468"/>
          </a:xfrm>
          <a:prstGeom prst="bentConnector3">
            <a:avLst>
              <a:gd name="adj1" fmla="val 75356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0"/>
          <p:cNvCxnSpPr/>
          <p:nvPr/>
        </p:nvCxnSpPr>
        <p:spPr>
          <a:xfrm rot="16200000" flipH="1">
            <a:off x="6130381" y="1765197"/>
            <a:ext cx="482873" cy="369087"/>
          </a:xfrm>
          <a:prstGeom prst="bentConnector3">
            <a:avLst>
              <a:gd name="adj1" fmla="val -3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90600" y="1734637"/>
            <a:ext cx="5307597" cy="2514599"/>
          </a:xfrm>
          <a:prstGeom prst="roundRect">
            <a:avLst>
              <a:gd name="adj" fmla="val 3484"/>
            </a:avLst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>
                <a:solidFill>
                  <a:schemeClr val="tx1"/>
                </a:solidFill>
              </a:rPr>
              <a:t>BackgroundCheck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" name="Elbow Connector 122"/>
          <p:cNvCxnSpPr/>
          <p:nvPr/>
        </p:nvCxnSpPr>
        <p:spPr>
          <a:xfrm flipV="1">
            <a:off x="644735" y="2991936"/>
            <a:ext cx="1045794" cy="3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 rot="16200000">
            <a:off x="1205740" y="3012097"/>
            <a:ext cx="1461218" cy="49164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2583271" y="1909018"/>
            <a:ext cx="1668681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" name="Elbow Connector 63"/>
          <p:cNvCxnSpPr/>
          <p:nvPr/>
        </p:nvCxnSpPr>
        <p:spPr>
          <a:xfrm rot="10800000" flipV="1">
            <a:off x="1940710" y="2084930"/>
            <a:ext cx="589823" cy="341697"/>
          </a:xfrm>
          <a:prstGeom prst="bentConnector2">
            <a:avLst/>
          </a:prstGeom>
          <a:ln w="317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/>
          <p:cNvSpPr/>
          <p:nvPr/>
        </p:nvSpPr>
        <p:spPr>
          <a:xfrm flipV="1">
            <a:off x="1801097" y="2338865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>
            <a:stCxn id="8" idx="3"/>
          </p:cNvCxnSpPr>
          <p:nvPr/>
        </p:nvCxnSpPr>
        <p:spPr>
          <a:xfrm flipV="1">
            <a:off x="4251952" y="2061334"/>
            <a:ext cx="2446613" cy="2106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65"/>
          <p:cNvSpPr/>
          <p:nvPr/>
        </p:nvSpPr>
        <p:spPr>
          <a:xfrm rot="16200000">
            <a:off x="6250129" y="2154238"/>
            <a:ext cx="1338872" cy="3365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2771945" y="3295788"/>
            <a:ext cx="1291332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Javax</a:t>
            </a:r>
            <a:r>
              <a:rPr lang="en-SG" sz="1050" b="1" dirty="0" smtClean="0">
                <a:solidFill>
                  <a:schemeClr val="accent3">
                    <a:lumMod val="75000"/>
                  </a:schemeClr>
                </a:solidFill>
              </a:rPr>
              <a:t> Mail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71800" y="2255778"/>
            <a:ext cx="0" cy="104001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345693" y="2640154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uses</a:t>
            </a:r>
            <a:endParaRPr lang="en-SG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Rectangle 65"/>
          <p:cNvSpPr/>
          <p:nvPr/>
        </p:nvSpPr>
        <p:spPr>
          <a:xfrm rot="16200000">
            <a:off x="6433832" y="3486848"/>
            <a:ext cx="996592" cy="311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3774841" y="2255777"/>
            <a:ext cx="2908975" cy="1603079"/>
          </a:xfrm>
          <a:prstGeom prst="bentConnector3">
            <a:avLst>
              <a:gd name="adj1" fmla="val 1373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37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093503" y="2077272"/>
            <a:ext cx="6288315" cy="2819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23983" y="5129148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US" sz="1050" b="1" dirty="0" smtClean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 flipH="1">
            <a:off x="5197635" y="4112481"/>
            <a:ext cx="4072" cy="101666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101876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62"/>
          <p:cNvSpPr/>
          <p:nvPr/>
        </p:nvSpPr>
        <p:spPr>
          <a:xfrm>
            <a:off x="2636639" y="4479621"/>
            <a:ext cx="997698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48" name="Straight Arrow Connector 54"/>
          <p:cNvCxnSpPr/>
          <p:nvPr/>
        </p:nvCxnSpPr>
        <p:spPr>
          <a:xfrm>
            <a:off x="3354027" y="4139422"/>
            <a:ext cx="0" cy="32310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3111844" y="4156516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3973516" y="4470352"/>
            <a:ext cx="1149516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NattyDateParser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667330" y="4664199"/>
            <a:ext cx="2777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3389587" y="443336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185192" y="429697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1" name="Elbow Connector 63"/>
          <p:cNvCxnSpPr>
            <a:endCxn id="59" idx="3"/>
          </p:cNvCxnSpPr>
          <p:nvPr/>
        </p:nvCxnSpPr>
        <p:spPr>
          <a:xfrm rot="16200000" flipH="1">
            <a:off x="5687099" y="3972258"/>
            <a:ext cx="803973" cy="19221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962001" y="4169321"/>
            <a:ext cx="1218590" cy="27167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5220966" y="430641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02704" y="2070958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5756322" y="291224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22" idx="2"/>
          </p:cNvCxnSpPr>
          <p:nvPr/>
        </p:nvCxnSpPr>
        <p:spPr>
          <a:xfrm flipH="1">
            <a:off x="6272073" y="3324963"/>
            <a:ext cx="22377" cy="2288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195873" y="33846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66331" y="3222529"/>
            <a:ext cx="2007056" cy="45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703" y="3067874"/>
            <a:ext cx="118932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execute(“add task by:  tomorrow”)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7929" y="3214034"/>
            <a:ext cx="887113" cy="26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2181" y="431426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/>
          <p:cNvCxnSpPr>
            <a:stCxn id="52" idx="3"/>
            <a:endCxn id="11" idx="1"/>
          </p:cNvCxnSpPr>
          <p:nvPr/>
        </p:nvCxnSpPr>
        <p:spPr>
          <a:xfrm flipV="1">
            <a:off x="4894402" y="3522614"/>
            <a:ext cx="1301471" cy="157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30085" y="4516457"/>
            <a:ext cx="4376629" cy="137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95873" y="442213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48273" y="4542759"/>
            <a:ext cx="2019310" cy="3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48273" y="4800600"/>
            <a:ext cx="2105735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66331" y="5427717"/>
            <a:ext cx="4313208" cy="263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0379" y="2957677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6630" y="2726150"/>
            <a:ext cx="18304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parse(“add task by: tomorrow”)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9076" y="521227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62"/>
          <p:cNvSpPr/>
          <p:nvPr/>
        </p:nvSpPr>
        <p:spPr>
          <a:xfrm>
            <a:off x="6858000" y="4903721"/>
            <a:ext cx="119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result: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err="1" smtClean="0">
                <a:solidFill>
                  <a:schemeClr val="bg1"/>
                </a:solidFill>
              </a:rPr>
              <a:t>CommandResult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36018" y="5387269"/>
            <a:ext cx="230906" cy="220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77906" y="5107866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6348273" y="5497597"/>
            <a:ext cx="1087745" cy="128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Rectangle 62"/>
          <p:cNvSpPr/>
          <p:nvPr/>
        </p:nvSpPr>
        <p:spPr>
          <a:xfrm>
            <a:off x="4630002" y="231116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857767" y="2691196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4750386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037111" y="3229154"/>
            <a:ext cx="703601" cy="230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31622" y="3881802"/>
            <a:ext cx="71876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2997" y="2811824"/>
            <a:ext cx="808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smtClean="0"/>
              <a:t>parse(“task by: tomorrow”)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3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263</Words>
  <Application>Microsoft Macintosh PowerPoint</Application>
  <PresentationFormat>On-screen Show (4:3)</PresentationFormat>
  <Paragraphs>149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Low Jian Sheng</cp:lastModifiedBy>
  <cp:revision>83</cp:revision>
  <dcterms:created xsi:type="dcterms:W3CDTF">2016-07-22T14:33:02Z</dcterms:created>
  <dcterms:modified xsi:type="dcterms:W3CDTF">2016-11-07T08:31:53Z</dcterms:modified>
</cp:coreProperties>
</file>