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8"/>
  </p:normalViewPr>
  <p:slideViewPr>
    <p:cSldViewPr showGuides="1">
      <p:cViewPr varScale="1">
        <p:scale>
          <a:sx n="92" d="100"/>
          <a:sy n="92" d="100"/>
        </p:scale>
        <p:origin x="1664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5000" y="1524000"/>
            <a:ext cx="1838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(a)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4204" y="1670531"/>
            <a:ext cx="29937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770883" y="582684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763000" y="93801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81900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17324" y="4771099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ActivityManagerChangedEvent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295400" y="5029200"/>
            <a:ext cx="3102100" cy="530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645763" y="5065911"/>
            <a:ext cx="305043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handleActivityManagerChangedEvent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30906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handleActivityManagerChangedEvent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419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0210" y="50649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4000177"/>
            <a:ext cx="1194067" cy="22862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Activity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88295" y="4158733"/>
            <a:ext cx="1182279" cy="27615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lang="en-US" sz="1050" b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619752" y="544680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1094" y="3403057"/>
            <a:ext cx="1246464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40495" y="3943656"/>
            <a:ext cx="2315346" cy="16408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211343" y="4156819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94866" y="3061709"/>
            <a:ext cx="2010813" cy="45939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53222" y="2806623"/>
            <a:ext cx="2897371" cy="185612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82064" y="3017323"/>
            <a:ext cx="3279228" cy="18165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H="1">
            <a:off x="3514751" y="3930731"/>
            <a:ext cx="48353" cy="69873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/>
          <p:nvPr/>
        </p:nvCxnSpPr>
        <p:spPr>
          <a:xfrm rot="5400000">
            <a:off x="3728592" y="2315812"/>
            <a:ext cx="1828489" cy="17433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/>
          <p:cNvSpPr/>
          <p:nvPr/>
        </p:nvSpPr>
        <p:spPr>
          <a:xfrm>
            <a:off x="3912398" y="4462406"/>
            <a:ext cx="1158176" cy="25540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3912397" y="4768856"/>
            <a:ext cx="1158177" cy="2960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FloatingTaskCard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36" idx="2"/>
          </p:cNvCxnSpPr>
          <p:nvPr/>
        </p:nvCxnSpPr>
        <p:spPr>
          <a:xfrm rot="16200000" flipH="1">
            <a:off x="3370984" y="4047377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H="1">
            <a:off x="3370985" y="4351778"/>
            <a:ext cx="352025" cy="71487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270443" y="3763620"/>
            <a:ext cx="99769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ActivityParser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161590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4268141" y="3937000"/>
            <a:ext cx="547544" cy="210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99937" y="3982541"/>
            <a:ext cx="555487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creates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52400" y="1981200"/>
            <a:ext cx="77724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34" y="2819400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(a)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752600" y="2819400"/>
            <a:ext cx="18304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task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741246"/>
            <a:ext cx="81003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22930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UniqueActivityList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23627" y="29420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59675" y="3028783"/>
            <a:ext cx="354002" cy="2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6" y="2564240"/>
            <a:ext cx="916675" cy="28578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ActivityType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1"/>
            <a:ext cx="434401" cy="3277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6" y="2904800"/>
            <a:ext cx="943475" cy="26819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ActivityName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277995" y="3034891"/>
            <a:ext cx="434401" cy="40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533172"/>
            <a:ext cx="822003" cy="28273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1" cy="6396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2" y="1806470"/>
            <a:ext cx="175929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ReadOnlyActivityManager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2866327" y="2648407"/>
            <a:ext cx="1147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rgbClr val="7030A0"/>
                </a:solidFill>
              </a:rPr>
              <a:t>ActivityManager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09600" y="1524000"/>
            <a:ext cx="9356122" cy="24094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02871" y="3158440"/>
            <a:ext cx="151640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ActivityManagerStorage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1024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2939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554728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 flipV="1">
            <a:off x="2571901" y="3331820"/>
            <a:ext cx="130970" cy="1483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77742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35853" y="3259968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0089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819670" y="3331820"/>
            <a:ext cx="20013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498939" y="3158440"/>
            <a:ext cx="1320731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XmlActivityManager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 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560163" y="2726136"/>
            <a:ext cx="31378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32411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ActivityManager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/>
          <p:nvPr/>
        </p:nvCxnSpPr>
        <p:spPr>
          <a:xfrm rot="16200000" flipV="1">
            <a:off x="7332727" y="2573273"/>
            <a:ext cx="346798" cy="83905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 flipH="1">
            <a:off x="67818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42434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XmlAdaptedActivity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/>
          <p:cNvCxnSpPr/>
          <p:nvPr/>
        </p:nvCxnSpPr>
        <p:spPr>
          <a:xfrm rot="5400000" flipH="1" flipV="1">
            <a:off x="8136661" y="2988539"/>
            <a:ext cx="346798" cy="8519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 flipH="1">
            <a:off x="87630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XmlAdaptedFloatingTask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8"/>
          <p:cNvSpPr/>
          <p:nvPr/>
        </p:nvSpPr>
        <p:spPr>
          <a:xfrm flipH="1">
            <a:off x="7772400" y="1752600"/>
            <a:ext cx="914400" cy="1060226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Elbow Connector 122"/>
          <p:cNvCxnSpPr/>
          <p:nvPr/>
        </p:nvCxnSpPr>
        <p:spPr>
          <a:xfrm rot="5400000" flipH="1" flipV="1">
            <a:off x="8746261" y="2988539"/>
            <a:ext cx="346798" cy="8519"/>
          </a:xfrm>
          <a:prstGeom prst="bentConnector3">
            <a:avLst>
              <a:gd name="adj1" fmla="val 74979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167</Words>
  <Application>Microsoft Macintosh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Menion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Seow Wei Jie</cp:lastModifiedBy>
  <cp:revision>68</cp:revision>
  <dcterms:created xsi:type="dcterms:W3CDTF">2016-07-22T14:33:02Z</dcterms:created>
  <dcterms:modified xsi:type="dcterms:W3CDTF">2016-10-20T04:03:44Z</dcterms:modified>
</cp:coreProperties>
</file>