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8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7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6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5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81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2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78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2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3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86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2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3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59B-881F-4F87-B106-E7DB2E4D2446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0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udent@u.nus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37129"/>
              </p:ext>
            </p:extLst>
          </p:nvPr>
        </p:nvGraphicFramePr>
        <p:xfrm>
          <a:off x="-133349" y="-1960143"/>
          <a:ext cx="12325349" cy="1194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96">
                  <a:extLst>
                    <a:ext uri="{9D8B030D-6E8A-4147-A177-3AD203B41FA5}">
                      <a16:colId xmlns:a16="http://schemas.microsoft.com/office/drawing/2014/main" val="1187591333"/>
                    </a:ext>
                  </a:extLst>
                </a:gridCol>
                <a:gridCol w="7270994">
                  <a:extLst>
                    <a:ext uri="{9D8B030D-6E8A-4147-A177-3AD203B41FA5}">
                      <a16:colId xmlns:a16="http://schemas.microsoft.com/office/drawing/2014/main" val="2997910900"/>
                    </a:ext>
                  </a:extLst>
                </a:gridCol>
                <a:gridCol w="2897659">
                  <a:extLst>
                    <a:ext uri="{9D8B030D-6E8A-4147-A177-3AD203B41FA5}">
                      <a16:colId xmlns:a16="http://schemas.microsoft.com/office/drawing/2014/main" val="4102137958"/>
                    </a:ext>
                  </a:extLst>
                </a:gridCol>
              </a:tblGrid>
              <a:tr h="840128">
                <a:tc>
                  <a:txBody>
                    <a:bodyPr/>
                    <a:lstStyle/>
                    <a:p>
                      <a:pPr algn="l"/>
                      <a:r>
                        <a:rPr lang="en-SG" sz="3200" dirty="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32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3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57291"/>
                  </a:ext>
                </a:extLst>
              </a:tr>
              <a:tr h="639967">
                <a:tc rowSpan="3"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FLOATING_TASK_NAME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n: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NOTES...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buy lunch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hawker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38681"/>
                  </a:ext>
                </a:extLst>
              </a:tr>
              <a:tr h="91423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by: (</a:t>
                      </a:r>
                      <a:r>
                        <a:rPr lang="en-SG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TASK_DEADLINE_DATE)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TASK_DEADLINE_TIME)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n: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NOTE…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complete cs2103t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by: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10-08-2016 1900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must complete urgent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17749"/>
                  </a:ext>
                </a:extLst>
              </a:tr>
              <a:tr h="118851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EVENT_NAME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from: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(EVENT_START_DATE) (EVENT_START_TIME) 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to: (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EVENT_END_DATE)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EVENT_END_TIME)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n: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NOTES...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project meeting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from: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10-10-2016 1400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to: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10-10-2016 1800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celebrate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2845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43951"/>
                  </a:ext>
                </a:extLst>
              </a:tr>
              <a:tr h="47540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complete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34687"/>
                  </a:ext>
                </a:extLst>
              </a:tr>
              <a:tr h="466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delete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floating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36861"/>
                  </a:ext>
                </a:extLst>
              </a:tr>
              <a:tr h="786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Delete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 (ACTIVITY_INDEX)</a:t>
                      </a:r>
                      <a:r>
                        <a:rPr lang="en-SG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ACTIVITY_INDEX) 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delete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event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baseline="0" dirty="0">
                          <a:solidFill>
                            <a:schemeClr val="tx1"/>
                          </a:solidFill>
                        </a:rPr>
                        <a:t>1 5 12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51223"/>
                  </a:ext>
                </a:extLst>
              </a:tr>
              <a:tr h="91423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</a:t>
                      </a:r>
                      <a:r>
                        <a:rPr lang="en-SG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ACTIVITY_PARAMETER_TO_CHANGE</a:t>
                      </a:r>
                    </a:p>
                    <a:p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ACTIVITY_PARAMETER_CHANGES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edit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baseline="0" dirty="0">
                          <a:solidFill>
                            <a:schemeClr val="tx1"/>
                          </a:solidFill>
                        </a:rPr>
                        <a:t>10-10-2016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23573"/>
                  </a:ext>
                </a:extLst>
              </a:tr>
              <a:tr h="474312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97660"/>
                  </a:ext>
                </a:extLst>
              </a:tr>
              <a:tr h="430199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0450"/>
                  </a:ext>
                </a:extLst>
              </a:tr>
              <a:tr h="365696">
                <a:tc rowSpan="3"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all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19614"/>
                  </a:ext>
                </a:extLst>
              </a:tr>
              <a:tr h="36569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list</a:t>
                      </a:r>
                      <a:r>
                        <a:rPr lang="en-SG" baseline="0" dirty="0"/>
                        <a:t> </a:t>
                      </a:r>
                      <a:r>
                        <a:rPr lang="en-SG" b="1" baseline="0" dirty="0"/>
                        <a:t>10-10-2016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98261"/>
                  </a:ext>
                </a:extLst>
              </a:tr>
              <a:tr h="39257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list</a:t>
                      </a:r>
                      <a:r>
                        <a:rPr lang="en-SG" baseline="0" dirty="0"/>
                        <a:t> </a:t>
                      </a:r>
                      <a:r>
                        <a:rPr lang="en-SG" b="1" baseline="0" dirty="0"/>
                        <a:t>January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58853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Modify Storage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STORAGE_LOCATION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modify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baseline="0" dirty="0">
                          <a:solidFill>
                            <a:schemeClr val="tx1"/>
                          </a:solidFill>
                        </a:rPr>
                        <a:t>data/file.xml</a:t>
                      </a:r>
                    </a:p>
                    <a:p>
                      <a:r>
                        <a:rPr lang="en-SG" b="0" baseline="0" dirty="0">
                          <a:solidFill>
                            <a:schemeClr val="tx1"/>
                          </a:solidFill>
                        </a:rPr>
                        <a:t>modify </a:t>
                      </a:r>
                      <a:r>
                        <a:rPr lang="en-SG" b="1" baseline="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66697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redo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redo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redo modify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79400"/>
                  </a:ext>
                </a:extLst>
              </a:tr>
              <a:tr h="46958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remind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remind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  <a:hlinkClick r:id="rId2"/>
                        </a:rPr>
                        <a:t>student@u.nus.edu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72118"/>
                  </a:ext>
                </a:extLst>
              </a:tr>
              <a:tr h="46958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Unremind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unremind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unremind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14347"/>
                  </a:ext>
                </a:extLst>
              </a:tr>
              <a:tr h="464113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uncomplete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uncomplete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floating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38363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undo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undo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undo modify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2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0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192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Brehmer Xi Quan</dc:creator>
  <cp:lastModifiedBy>Chan Brehmer Xi Quan</cp:lastModifiedBy>
  <cp:revision>13</cp:revision>
  <dcterms:created xsi:type="dcterms:W3CDTF">2016-10-31T08:21:42Z</dcterms:created>
  <dcterms:modified xsi:type="dcterms:W3CDTF">2016-11-06T12:44:44Z</dcterms:modified>
</cp:coreProperties>
</file>