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4F"/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90"/>
  </p:normalViewPr>
  <p:slideViewPr>
    <p:cSldViewPr showGuides="1">
      <p:cViewPr>
        <p:scale>
          <a:sx n="89" d="100"/>
          <a:sy n="89" d="100"/>
        </p:scale>
        <p:origin x="288" y="2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847025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393842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2321834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/>
          <p:cNvGrpSpPr/>
          <p:nvPr/>
        </p:nvGrpSpPr>
        <p:grpSpPr>
          <a:xfrm>
            <a:off x="887565" y="533400"/>
            <a:ext cx="324036" cy="573410"/>
            <a:chOff x="3239901" y="4149080"/>
            <a:chExt cx="648072" cy="1146820"/>
          </a:xfrm>
        </p:grpSpPr>
        <p:sp>
          <p:nvSpPr>
            <p:cNvPr id="6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/>
          <p:cNvSpPr/>
          <p:nvPr/>
        </p:nvSpPr>
        <p:spPr>
          <a:xfrm>
            <a:off x="3630765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59973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4087965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/>
          <p:cNvSpPr/>
          <p:nvPr/>
        </p:nvSpPr>
        <p:spPr>
          <a:xfrm>
            <a:off x="6983565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530382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7458374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01983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01983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undo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74234" y="1433477"/>
            <a:ext cx="1461331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40165" y="1524000"/>
            <a:ext cx="1838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(“undo”)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95429" y="1447800"/>
            <a:ext cx="2619598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2221" y="1828800"/>
            <a:ext cx="25677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retreivePreviousStateInUndoStack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95429" y="1600200"/>
            <a:ext cx="2619598" cy="139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74234" y="2266002"/>
            <a:ext cx="1461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25783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049559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19402" y="2133600"/>
            <a:ext cx="2619598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99835" y="1143000"/>
            <a:ext cx="25677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checkStateInUndoStack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572000" y="2286000"/>
            <a:ext cx="2619598" cy="139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12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5000" y="1524000"/>
            <a:ext cx="1838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(a)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44204" y="1670531"/>
            <a:ext cx="2993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70883" y="58268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63000" y="93801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81900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17324" y="4771099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295400" y="5029200"/>
            <a:ext cx="3102100" cy="530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45763" y="5065911"/>
            <a:ext cx="30504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handleActivityManagerChangedEvent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5" y="5395369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handleActivityManagerChangedEvent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419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0210" y="506495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00177"/>
            <a:ext cx="1194067" cy="22862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ActivityListPanel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88295" y="4158733"/>
            <a:ext cx="1182279" cy="27615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19752" y="544680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1094" y="3403057"/>
            <a:ext cx="1246464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40495" y="3943656"/>
            <a:ext cx="2315346" cy="16408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2313964" y="5259440"/>
            <a:ext cx="407950" cy="2036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/>
          <p:nvPr/>
        </p:nvCxnSpPr>
        <p:spPr>
          <a:xfrm rot="10800000">
            <a:off x="5065631" y="4339330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53222" y="2806623"/>
            <a:ext cx="2897371" cy="185612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82064" y="3017323"/>
            <a:ext cx="3279228" cy="18165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/>
          <p:nvPr/>
        </p:nvCxnSpPr>
        <p:spPr>
          <a:xfrm rot="16200000" flipH="1">
            <a:off x="3514751" y="3930731"/>
            <a:ext cx="48353" cy="6987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/>
          <p:nvPr/>
        </p:nvCxnSpPr>
        <p:spPr>
          <a:xfrm rot="5400000">
            <a:off x="3728592" y="2315812"/>
            <a:ext cx="1828489" cy="17433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3912398" y="4462406"/>
            <a:ext cx="1158176" cy="2554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3912397" y="4768856"/>
            <a:ext cx="1158177" cy="2960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FloatingTaskCard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36" idx="2"/>
          </p:cNvCxnSpPr>
          <p:nvPr/>
        </p:nvCxnSpPr>
        <p:spPr>
          <a:xfrm rot="16200000" flipH="1">
            <a:off x="3370984" y="4047377"/>
            <a:ext cx="352025" cy="7148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3370985" y="4351778"/>
            <a:ext cx="352025" cy="7148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Freeform 48"/>
          <p:cNvSpPr/>
          <p:nvPr/>
        </p:nvSpPr>
        <p:spPr>
          <a:xfrm flipV="1">
            <a:off x="5087502" y="4959521"/>
            <a:ext cx="1656978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Freeform 50"/>
          <p:cNvSpPr/>
          <p:nvPr/>
        </p:nvSpPr>
        <p:spPr>
          <a:xfrm>
            <a:off x="5073182" y="4223007"/>
            <a:ext cx="1683811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Elbow Connector 63"/>
          <p:cNvCxnSpPr/>
          <p:nvPr/>
        </p:nvCxnSpPr>
        <p:spPr>
          <a:xfrm rot="10800000">
            <a:off x="5063160" y="4636178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/>
          <p:cNvCxnSpPr/>
          <p:nvPr/>
        </p:nvCxnSpPr>
        <p:spPr>
          <a:xfrm rot="10800000">
            <a:off x="5070574" y="4871979"/>
            <a:ext cx="464338" cy="3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270443" y="3763620"/>
            <a:ext cx="99769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ActivityParser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161590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4268141" y="3937000"/>
            <a:ext cx="547544" cy="210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9937" y="3982541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creates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" y="1981200"/>
            <a:ext cx="77724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34" y="281940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(a)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52600" y="2819400"/>
            <a:ext cx="18304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task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0" y="1741246"/>
            <a:ext cx="81003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22930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UniqueActivityList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723627" y="29420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959675" y="3028783"/>
            <a:ext cx="354002" cy="26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40"/>
            <a:ext cx="916675" cy="28578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1"/>
            <a:ext cx="434401" cy="3277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904800"/>
            <a:ext cx="943475" cy="26819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277995" y="3034891"/>
            <a:ext cx="434401" cy="40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2"/>
            <a:ext cx="822003" cy="28273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396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2" y="1806470"/>
            <a:ext cx="175929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2866327" y="2648407"/>
            <a:ext cx="1147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7030A0"/>
                </a:solidFill>
              </a:rPr>
              <a:t>ActivityManager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09600" y="1524000"/>
            <a:ext cx="9356122" cy="24094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702871" y="3158440"/>
            <a:ext cx="151640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ActivityManagerStorage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1024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82939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54728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 flipV="1">
            <a:off x="2571901" y="3331820"/>
            <a:ext cx="130970" cy="1483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77742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35853" y="3259968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0089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819670" y="3331820"/>
            <a:ext cx="20013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498939" y="3158440"/>
            <a:ext cx="1320731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XmlActivityManager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 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560163" y="2726136"/>
            <a:ext cx="31378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32411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ActivityManager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/>
          <p:nvPr/>
        </p:nvCxnSpPr>
        <p:spPr>
          <a:xfrm rot="16200000" flipV="1">
            <a:off x="7332727" y="2573273"/>
            <a:ext cx="346798" cy="83905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 flipH="1">
            <a:off x="67818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42434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XmlAdaptedActivity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Elbow Connector 122"/>
          <p:cNvCxnSpPr/>
          <p:nvPr/>
        </p:nvCxnSpPr>
        <p:spPr>
          <a:xfrm rot="5400000" flipH="1" flipV="1">
            <a:off x="8136661" y="2988539"/>
            <a:ext cx="346798" cy="851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5" name="Rectangle 8"/>
          <p:cNvSpPr/>
          <p:nvPr/>
        </p:nvSpPr>
        <p:spPr>
          <a:xfrm flipH="1">
            <a:off x="87630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XmlAdaptedFloatingTask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8"/>
          <p:cNvSpPr/>
          <p:nvPr/>
        </p:nvSpPr>
        <p:spPr>
          <a:xfrm flipH="1">
            <a:off x="77724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Elbow Connector 122"/>
          <p:cNvCxnSpPr/>
          <p:nvPr/>
        </p:nvCxnSpPr>
        <p:spPr>
          <a:xfrm rot="5400000" flipH="1" flipV="1">
            <a:off x="8746261" y="2988539"/>
            <a:ext cx="346798" cy="8519"/>
          </a:xfrm>
          <a:prstGeom prst="bentConnector3">
            <a:avLst>
              <a:gd name="adj1" fmla="val 74979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2"/>
          <p:cNvSpPr/>
          <p:nvPr/>
        </p:nvSpPr>
        <p:spPr>
          <a:xfrm>
            <a:off x="3752582" y="428937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38382" y="4622026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4367379" y="4965178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782210" y="775390"/>
            <a:ext cx="1093635" cy="346760"/>
          </a:xfrm>
          <a:prstGeom prst="rect">
            <a:avLst/>
          </a:prstGeom>
          <a:solidFill>
            <a:srgbClr val="00B14F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306059" y="1139061"/>
            <a:ext cx="22968" cy="486571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242123" y="5081330"/>
            <a:ext cx="130545" cy="27312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582451" y="5532924"/>
            <a:ext cx="271362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00200" y="5181600"/>
            <a:ext cx="272446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459" y="4904455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14F"/>
                </a:solidFill>
              </a:rPr>
              <a:t>handleModifyStorageEvent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73814" y="5022890"/>
            <a:ext cx="217349" cy="270072"/>
            <a:chOff x="1028134" y="5612032"/>
            <a:chExt cx="217349" cy="270072"/>
          </a:xfrm>
        </p:grpSpPr>
        <p:sp>
          <p:nvSpPr>
            <p:cNvPr id="21" name="Freeform 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Rectangle 62"/>
          <p:cNvSpPr/>
          <p:nvPr/>
        </p:nvSpPr>
        <p:spPr>
          <a:xfrm>
            <a:off x="3036217" y="7620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677810" y="1141876"/>
            <a:ext cx="8704" cy="30340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4" name="Rectangle 33"/>
          <p:cNvSpPr/>
          <p:nvPr/>
        </p:nvSpPr>
        <p:spPr>
          <a:xfrm>
            <a:off x="3613766" y="1703961"/>
            <a:ext cx="150266" cy="2218815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2494" y="1229305"/>
            <a:ext cx="26941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execute(“modify storage/</a:t>
            </a:r>
            <a:r>
              <a:rPr lang="en-US" sz="1400" dirty="0" err="1" smtClean="0">
                <a:solidFill>
                  <a:srgbClr val="0070C0"/>
                </a:solidFill>
              </a:rPr>
              <a:t>sample.xml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72810" y="1729853"/>
            <a:ext cx="175864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105400" y="7620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7568" y="1295426"/>
            <a:ext cx="16769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smtClean="0"/>
              <a:t>parse(“</a:t>
            </a:r>
            <a:r>
              <a:rPr lang="en-US" dirty="0"/>
              <a:t>modify </a:t>
            </a:r>
            <a:r>
              <a:rPr lang="en-US" dirty="0" smtClean="0"/>
              <a:t>storage/</a:t>
            </a:r>
            <a:r>
              <a:rPr lang="en-US" dirty="0" err="1" smtClean="0"/>
              <a:t>sample.xml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510211" y="1546567"/>
            <a:ext cx="142006" cy="1036757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581214" y="1122308"/>
            <a:ext cx="0" cy="18852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37568" y="1884150"/>
            <a:ext cx="14123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/>
          <p:cNvSpPr/>
          <p:nvPr/>
        </p:nvSpPr>
        <p:spPr>
          <a:xfrm>
            <a:off x="6813296" y="1551657"/>
            <a:ext cx="1817777" cy="7337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m: </a:t>
            </a:r>
            <a:r>
              <a:rPr lang="en-US" sz="1600" dirty="0" err="1" smtClean="0">
                <a:solidFill>
                  <a:schemeClr val="bg1"/>
                </a:solidFill>
              </a:rPr>
              <a:t>ModifyStoragePath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05204" y="1884150"/>
            <a:ext cx="9444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49241" y="1572785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V="1">
            <a:off x="5751030" y="2583323"/>
            <a:ext cx="2025938" cy="1579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685126" y="2267511"/>
            <a:ext cx="183684" cy="3158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937568" y="2577648"/>
            <a:ext cx="14527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16010" y="2265150"/>
            <a:ext cx="343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703236" y="3011191"/>
            <a:ext cx="178182" cy="29907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796161" y="2577648"/>
            <a:ext cx="9153" cy="36644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944760" y="3255750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421336" y="302400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937568" y="3657600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67044" y="343364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950425" y="4289371"/>
            <a:ext cx="9444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27625" y="5029735"/>
            <a:ext cx="37942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odifyStorageEvent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660529" y="5518862"/>
            <a:ext cx="28872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245" y="4814292"/>
            <a:ext cx="99345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Update status bar to reflect new storage path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218</Words>
  <Application>Microsoft Macintosh PowerPoint</Application>
  <PresentationFormat>On-screen Show (4:3)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Menion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Seow Wei Jie</cp:lastModifiedBy>
  <cp:revision>75</cp:revision>
  <dcterms:created xsi:type="dcterms:W3CDTF">2016-07-22T14:33:02Z</dcterms:created>
  <dcterms:modified xsi:type="dcterms:W3CDTF">2016-11-06T08:55:01Z</dcterms:modified>
</cp:coreProperties>
</file>