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60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0" y="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4907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712396" y="2887216"/>
            <a:ext cx="708187" cy="285784"/>
            <a:chOff x="0" y="0"/>
            <a:chExt cx="708185" cy="285782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TaskDate</a:t>
              </a:r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345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7712396" y="3210193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35" name="Shape 535"/>
          <p:cNvSpPr/>
          <p:nvPr/>
        </p:nvSpPr>
        <p:spPr>
          <a:xfrm>
            <a:off x="7158990" y="2683510"/>
            <a:ext cx="543560" cy="66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197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199</Words>
  <Application>Microsoft Macintosh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Teo</cp:lastModifiedBy>
  <cp:revision>59</cp:revision>
  <dcterms:created xsi:type="dcterms:W3CDTF">2016-07-22T14:33:02Z</dcterms:created>
  <dcterms:modified xsi:type="dcterms:W3CDTF">2016-10-12T08:33:42Z</dcterms:modified>
</cp:coreProperties>
</file>