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howGuides="1">
      <p:cViewPr varScale="1">
        <p:scale>
          <a:sx n="84" d="100"/>
          <a:sy n="84" d="100"/>
        </p:scale>
        <p:origin x="1238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919792"/>
            <a:ext cx="5296960" cy="548100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4218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8257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73429" y="4110721"/>
            <a:ext cx="2672263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72098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4689" y="3163259"/>
            <a:ext cx="373289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559665" y="4924851"/>
            <a:ext cx="2659716" cy="29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73302" y="3829236"/>
            <a:ext cx="105409" cy="10254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>
            <a:stCxn id="34" idx="2"/>
            <a:endCxn id="52" idx="1"/>
          </p:cNvCxnSpPr>
          <p:nvPr/>
        </p:nvCxnSpPr>
        <p:spPr>
          <a:xfrm rot="16200000" flipH="1">
            <a:off x="3781784" y="3424336"/>
            <a:ext cx="80440" cy="1019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86508" y="5029804"/>
            <a:ext cx="1946050" cy="4891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ectangle 11"/>
          <p:cNvSpPr/>
          <p:nvPr/>
        </p:nvSpPr>
        <p:spPr>
          <a:xfrm>
            <a:off x="4331810" y="4755628"/>
            <a:ext cx="1049778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3432712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761837" y="4309589"/>
            <a:ext cx="124781" cy="10151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4331810" y="3855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662444" y="5015094"/>
            <a:ext cx="1040895" cy="33669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/>
          <p:cNvSpPr/>
          <p:nvPr/>
        </p:nvSpPr>
        <p:spPr>
          <a:xfrm rot="5400000" flipV="1">
            <a:off x="3652894" y="5050158"/>
            <a:ext cx="205354" cy="116802"/>
          </a:xfrm>
          <a:prstGeom prst="triangle">
            <a:avLst>
              <a:gd name="adj" fmla="val 51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1" name="Elbow Connector 63"/>
          <p:cNvCxnSpPr>
            <a:stCxn id="68" idx="3"/>
          </p:cNvCxnSpPr>
          <p:nvPr/>
        </p:nvCxnSpPr>
        <p:spPr>
          <a:xfrm flipH="1">
            <a:off x="3817729" y="4642366"/>
            <a:ext cx="214139" cy="466193"/>
          </a:xfrm>
          <a:prstGeom prst="bentConnector4">
            <a:avLst>
              <a:gd name="adj1" fmla="val -32130"/>
              <a:gd name="adj2" fmla="val 100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64" idx="1"/>
          </p:cNvCxnSpPr>
          <p:nvPr/>
        </p:nvCxnSpPr>
        <p:spPr>
          <a:xfrm>
            <a:off x="2412150" y="5174718"/>
            <a:ext cx="250294" cy="8722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855819" y="3910618"/>
            <a:ext cx="1305028" cy="188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/>
          <p:nvPr/>
        </p:nvCxnSpPr>
        <p:spPr>
          <a:xfrm>
            <a:off x="4029854" y="4181087"/>
            <a:ext cx="65549" cy="5736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34" idx="3"/>
          </p:cNvCxnSpPr>
          <p:nvPr/>
        </p:nvCxnSpPr>
        <p:spPr>
          <a:xfrm>
            <a:off x="4031868" y="3772463"/>
            <a:ext cx="66517" cy="508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reeform 95"/>
          <p:cNvSpPr/>
          <p:nvPr/>
        </p:nvSpPr>
        <p:spPr>
          <a:xfrm flipV="1">
            <a:off x="4786508" y="409225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Elbow Connector 63"/>
          <p:cNvCxnSpPr/>
          <p:nvPr/>
        </p:nvCxnSpPr>
        <p:spPr>
          <a:xfrm rot="5400000">
            <a:off x="3457530" y="3189508"/>
            <a:ext cx="2323876" cy="1805488"/>
          </a:xfrm>
          <a:prstGeom prst="bentConnector3">
            <a:avLst>
              <a:gd name="adj1" fmla="val 10034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/>
          <p:nvPr/>
        </p:nvCxnSpPr>
        <p:spPr>
          <a:xfrm rot="5400000">
            <a:off x="4364981" y="3758121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>
            <a:stCxn id="52" idx="3"/>
          </p:cNvCxnSpPr>
          <p:nvPr/>
        </p:nvCxnSpPr>
        <p:spPr>
          <a:xfrm flipV="1">
            <a:off x="5372716" y="2645452"/>
            <a:ext cx="156157" cy="13289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23537" y="39929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15269" y="427055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066657"/>
            <a:ext cx="162786" cy="1619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31178" y="400504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000989" y="4375982"/>
            <a:ext cx="2076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storeCommandInfo</a:t>
            </a:r>
            <a:r>
              <a:rPr lang="en-US" dirty="0" smtClean="0">
                <a:solidFill>
                  <a:srgbClr val="7030A0"/>
                </a:solidFill>
              </a:rPr>
              <a:t>(“d1, t”)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5589948" y="4259156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685800" y="1600200"/>
            <a:ext cx="8153400" cy="3124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dirty="0"/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ModelManager</a:t>
              </a:r>
              <a:endParaRPr dirty="0"/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ReadOnlyTaskManager</a:t>
              </a:r>
              <a:endParaRPr dirty="0"/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79" name="Shape 479"/>
          <p:cNvSpPr/>
          <p:nvPr/>
        </p:nvSpPr>
        <p:spPr>
          <a:xfrm>
            <a:off x="2120039" y="2334320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30779" y="2153230"/>
            <a:ext cx="7284" cy="176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3" name="Group 477"/>
          <p:cNvGrpSpPr/>
          <p:nvPr/>
        </p:nvGrpSpPr>
        <p:grpSpPr>
          <a:xfrm>
            <a:off x="1486773" y="1775352"/>
            <a:ext cx="1093637" cy="400108"/>
            <a:chOff x="0" y="-26672"/>
            <a:chExt cx="1093635" cy="400107"/>
          </a:xfrm>
        </p:grpSpPr>
        <p:sp>
          <p:nvSpPr>
            <p:cNvPr id="94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96" name="Shape 476"/>
            <p:cNvSpPr/>
            <p:nvPr/>
          </p:nvSpPr>
          <p:spPr>
            <a:xfrm>
              <a:off x="0" y="-26672"/>
              <a:ext cx="1093635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lang="en-SG" dirty="0" err="1" smtClean="0"/>
                <a:t>CommandHistory</a:t>
              </a:r>
              <a:r>
                <a:rPr dirty="0" smtClean="0"/>
                <a:t>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179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77</cp:revision>
  <dcterms:created xsi:type="dcterms:W3CDTF">2016-07-22T14:33:02Z</dcterms:created>
  <dcterms:modified xsi:type="dcterms:W3CDTF">2016-10-31T13:30:28Z</dcterms:modified>
</cp:coreProperties>
</file>