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2" r:id="rId5"/>
    <p:sldId id="270" r:id="rId6"/>
    <p:sldId id="271" r:id="rId7"/>
    <p:sldId id="265" r:id="rId8"/>
    <p:sldId id="26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0"/>
  </p:normalViewPr>
  <p:slideViewPr>
    <p:cSldViewPr showGuides="1">
      <p:cViewPr varScale="1">
        <p:scale>
          <a:sx n="84" d="100"/>
          <a:sy n="84" d="100"/>
        </p:scale>
        <p:origin x="1238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4077" y="1676400"/>
            <a:ext cx="3048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486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92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971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600" y="1981200"/>
            <a:ext cx="27432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2133600"/>
            <a:ext cx="2702738" cy="438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800600"/>
            <a:ext cx="3371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5065911"/>
            <a:ext cx="2971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8"/>
            <a:ext cx="30795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56240" y="919792"/>
            <a:ext cx="5296960" cy="548100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51004"/>
            <a:ext cx="1439341" cy="2429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995" y="542186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40957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38712" y="427622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2995" y="582579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332987" y="3418118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107" y="3232043"/>
            <a:ext cx="90443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5790" y="3428361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73429" y="4110721"/>
            <a:ext cx="2672263" cy="1868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379764" y="4720985"/>
            <a:ext cx="2260102" cy="18635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11752" y="2211318"/>
            <a:ext cx="113894" cy="133979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60968" y="3229968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44689" y="3163259"/>
            <a:ext cx="3732898" cy="182901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5" y="-481135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82659" y="1832442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559665" y="4924851"/>
            <a:ext cx="2659716" cy="2921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68609" y="2886737"/>
            <a:ext cx="135114" cy="11936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73302" y="3829236"/>
            <a:ext cx="105409" cy="10254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86508" y="452544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1"/>
          <p:cNvCxnSpPr>
            <a:stCxn id="34" idx="2"/>
            <a:endCxn id="52" idx="1"/>
          </p:cNvCxnSpPr>
          <p:nvPr/>
        </p:nvCxnSpPr>
        <p:spPr>
          <a:xfrm rot="16200000" flipH="1">
            <a:off x="3781784" y="3424336"/>
            <a:ext cx="80440" cy="10196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2601419" y="4529949"/>
            <a:ext cx="1430449" cy="2248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4786508" y="5029804"/>
            <a:ext cx="1946050" cy="4891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Rectangle 11"/>
          <p:cNvSpPr/>
          <p:nvPr/>
        </p:nvSpPr>
        <p:spPr>
          <a:xfrm>
            <a:off x="4331810" y="4755628"/>
            <a:ext cx="1049778" cy="24787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5" name="Elbow Connector 63"/>
          <p:cNvCxnSpPr/>
          <p:nvPr/>
        </p:nvCxnSpPr>
        <p:spPr>
          <a:xfrm rot="5400000">
            <a:off x="3429566" y="3432712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68" idx="2"/>
            <a:endCxn id="97" idx="1"/>
          </p:cNvCxnSpPr>
          <p:nvPr/>
        </p:nvCxnSpPr>
        <p:spPr>
          <a:xfrm rot="16200000" flipH="1">
            <a:off x="3761837" y="4309589"/>
            <a:ext cx="124781" cy="10151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/>
          <p:cNvSpPr/>
          <p:nvPr/>
        </p:nvSpPr>
        <p:spPr>
          <a:xfrm>
            <a:off x="4331810" y="38559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>
            <a:off x="2662444" y="5015094"/>
            <a:ext cx="1040895" cy="33669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</a:p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Isosceles Triangle 102"/>
          <p:cNvSpPr/>
          <p:nvPr/>
        </p:nvSpPr>
        <p:spPr>
          <a:xfrm rot="5400000" flipV="1">
            <a:off x="3652894" y="5050158"/>
            <a:ext cx="205354" cy="116802"/>
          </a:xfrm>
          <a:prstGeom prst="triangle">
            <a:avLst>
              <a:gd name="adj" fmla="val 51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1" name="Elbow Connector 63"/>
          <p:cNvCxnSpPr>
            <a:stCxn id="68" idx="3"/>
          </p:cNvCxnSpPr>
          <p:nvPr/>
        </p:nvCxnSpPr>
        <p:spPr>
          <a:xfrm flipH="1">
            <a:off x="3817729" y="4642366"/>
            <a:ext cx="214139" cy="466193"/>
          </a:xfrm>
          <a:prstGeom prst="bentConnector4">
            <a:avLst>
              <a:gd name="adj1" fmla="val -32130"/>
              <a:gd name="adj2" fmla="val 10014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endCxn id="64" idx="1"/>
          </p:cNvCxnSpPr>
          <p:nvPr/>
        </p:nvCxnSpPr>
        <p:spPr>
          <a:xfrm>
            <a:off x="2412150" y="5174718"/>
            <a:ext cx="250294" cy="8722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855819" y="3910618"/>
            <a:ext cx="1305028" cy="188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/>
          <p:nvPr/>
        </p:nvCxnSpPr>
        <p:spPr>
          <a:xfrm>
            <a:off x="4029854" y="4181087"/>
            <a:ext cx="65549" cy="57369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/>
          <p:cNvCxnSpPr>
            <a:stCxn id="34" idx="3"/>
          </p:cNvCxnSpPr>
          <p:nvPr/>
        </p:nvCxnSpPr>
        <p:spPr>
          <a:xfrm>
            <a:off x="4031868" y="3772463"/>
            <a:ext cx="66517" cy="5083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reeform 95"/>
          <p:cNvSpPr/>
          <p:nvPr/>
        </p:nvSpPr>
        <p:spPr>
          <a:xfrm flipV="1">
            <a:off x="4786508" y="409225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" name="Elbow Connector 63"/>
          <p:cNvCxnSpPr/>
          <p:nvPr/>
        </p:nvCxnSpPr>
        <p:spPr>
          <a:xfrm rot="5400000">
            <a:off x="3457530" y="3189508"/>
            <a:ext cx="2323876" cy="1805488"/>
          </a:xfrm>
          <a:prstGeom prst="bentConnector3">
            <a:avLst>
              <a:gd name="adj1" fmla="val 10034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/>
          <p:cNvCxnSpPr/>
          <p:nvPr/>
        </p:nvCxnSpPr>
        <p:spPr>
          <a:xfrm rot="5400000">
            <a:off x="4364981" y="3758121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>
            <a:stCxn id="52" idx="3"/>
          </p:cNvCxnSpPr>
          <p:nvPr/>
        </p:nvCxnSpPr>
        <p:spPr>
          <a:xfrm flipV="1">
            <a:off x="5372716" y="2645452"/>
            <a:ext cx="156157" cy="13289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6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52072" y="3789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6" y="4548755"/>
            <a:ext cx="468331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29122" y="3781754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156402" y="3794307"/>
            <a:ext cx="1093295" cy="3170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845707" y="3952848"/>
            <a:ext cx="310695" cy="955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15144" y="4128514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257781" cy="205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49697" y="3952848"/>
            <a:ext cx="579425" cy="228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298889" y="41357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753384" y="2327260"/>
            <a:ext cx="7266" cy="2916254"/>
          </a:xfrm>
          <a:prstGeom prst="bentConnector3">
            <a:avLst>
              <a:gd name="adj1" fmla="val 324616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1679" y="376553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147477" y="3978556"/>
            <a:ext cx="652175" cy="230832"/>
            <a:chOff x="2906191" y="824088"/>
            <a:chExt cx="652175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906191" y="824088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457290" y="88365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743607" y="3325094"/>
            <a:ext cx="873695" cy="252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5983496" y="452568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Elbow Connector 63"/>
          <p:cNvCxnSpPr>
            <a:stCxn id="14" idx="2"/>
            <a:endCxn id="47" idx="0"/>
          </p:cNvCxnSpPr>
          <p:nvPr/>
        </p:nvCxnSpPr>
        <p:spPr>
          <a:xfrm rot="16200000" flipH="1">
            <a:off x="5743633" y="3600025"/>
            <a:ext cx="397174" cy="145415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1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/>
          <p:cNvSpPr/>
          <p:nvPr/>
        </p:nvSpPr>
        <p:spPr>
          <a:xfrm>
            <a:off x="3072292" y="2283093"/>
            <a:ext cx="1842181" cy="387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7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h:Help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5447899" y="3376025"/>
            <a:ext cx="132310" cy="353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execute(“help”)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78244" y="432264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828119" y="4557428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427809" y="4329037"/>
            <a:ext cx="150938" cy="1357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499817" y="4557428"/>
            <a:ext cx="300768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parse(“help”)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1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67005" y="333884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77" name="Rectangle 62"/>
          <p:cNvSpPr/>
          <p:nvPr/>
        </p:nvSpPr>
        <p:spPr>
          <a:xfrm>
            <a:off x="7895700" y="3278956"/>
            <a:ext cx="1355577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66"/>
          <p:cNvCxnSpPr>
            <a:endCxn id="79" idx="2"/>
          </p:cNvCxnSpPr>
          <p:nvPr/>
        </p:nvCxnSpPr>
        <p:spPr>
          <a:xfrm flipH="1">
            <a:off x="8543008" y="3643723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67"/>
          <p:cNvSpPr/>
          <p:nvPr/>
        </p:nvSpPr>
        <p:spPr>
          <a:xfrm>
            <a:off x="8472005" y="406665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3" name="TextBox 61"/>
          <p:cNvSpPr txBox="1"/>
          <p:nvPr/>
        </p:nvSpPr>
        <p:spPr>
          <a:xfrm>
            <a:off x="5895288" y="4322643"/>
            <a:ext cx="23254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showHelpRequestEvent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3072292" y="2283093"/>
            <a:ext cx="1842181" cy="387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107"/>
          <p:cNvCxnSpPr>
            <a:stCxn id="9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8"/>
          <p:cNvSpPr/>
          <p:nvPr/>
        </p:nvSpPr>
        <p:spPr>
          <a:xfrm>
            <a:off x="5447899" y="3376025"/>
            <a:ext cx="132310" cy="353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12"/>
          <p:cNvCxnSpPr>
            <a:endCxn id="9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3"/>
          <p:cNvSpPr txBox="1"/>
          <p:nvPr/>
        </p:nvSpPr>
        <p:spPr>
          <a:xfrm>
            <a:off x="3923537" y="399298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18"/>
          <p:cNvCxnSpPr/>
          <p:nvPr/>
        </p:nvCxnSpPr>
        <p:spPr>
          <a:xfrm>
            <a:off x="1815269" y="4270555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9"/>
          <p:cNvSpPr/>
          <p:nvPr/>
        </p:nvSpPr>
        <p:spPr>
          <a:xfrm>
            <a:off x="5427809" y="4066657"/>
            <a:ext cx="162786" cy="1619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12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121"/>
          <p:cNvSpPr/>
          <p:nvPr/>
        </p:nvSpPr>
        <p:spPr>
          <a:xfrm>
            <a:off x="8382000" y="3816401"/>
            <a:ext cx="152399" cy="984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122"/>
          <p:cNvCxnSpPr/>
          <p:nvPr/>
        </p:nvCxnSpPr>
        <p:spPr>
          <a:xfrm>
            <a:off x="5562208" y="4653520"/>
            <a:ext cx="2819792" cy="121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23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5"/>
          <p:cNvSpPr txBox="1"/>
          <p:nvPr/>
        </p:nvSpPr>
        <p:spPr>
          <a:xfrm>
            <a:off x="6231178" y="400504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29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d1”)</a:t>
            </a:r>
            <a:endParaRPr lang="en-US" dirty="0"/>
          </a:p>
        </p:txBody>
      </p:sp>
      <p:sp>
        <p:nvSpPr>
          <p:cNvPr id="30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1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136"/>
          <p:cNvSpPr txBox="1"/>
          <p:nvPr/>
        </p:nvSpPr>
        <p:spPr>
          <a:xfrm>
            <a:off x="6000989" y="4375982"/>
            <a:ext cx="20762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storeCommandInfo</a:t>
            </a:r>
            <a:r>
              <a:rPr lang="en-US" dirty="0" smtClean="0">
                <a:solidFill>
                  <a:srgbClr val="7030A0"/>
                </a:solidFill>
              </a:rPr>
              <a:t>(“d1, t”)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137"/>
          <p:cNvCxnSpPr/>
          <p:nvPr/>
        </p:nvCxnSpPr>
        <p:spPr>
          <a:xfrm flipV="1">
            <a:off x="5589948" y="4259156"/>
            <a:ext cx="2815658" cy="16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685800" y="1600200"/>
            <a:ext cx="8153400" cy="3124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rPr dirty="0"/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ModelManager</a:t>
              </a:r>
              <a:endParaRPr dirty="0"/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</a:t>
              </a:r>
              <a:endParaRPr dirty="0"/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690098" y="3026067"/>
            <a:ext cx="708188" cy="285785"/>
            <a:chOff x="0" y="0"/>
            <a:chExt cx="708186" cy="285783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9783"/>
              <a:ext cx="708186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smtClean="0"/>
                <a:t>Task</a:t>
              </a:r>
              <a:r>
                <a:rPr lang="en-SG" dirty="0" smtClean="0"/>
                <a:t>Period</a:t>
              </a:r>
              <a:endParaRPr dirty="0"/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47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8066490" y="3831612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15" name="Shape 515"/>
          <p:cNvSpPr/>
          <p:nvPr/>
        </p:nvSpPr>
        <p:spPr>
          <a:xfrm rot="16200000" flipH="1">
            <a:off x="3341746" y="2477716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353405" y="2161632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877180" y="1794429"/>
            <a:ext cx="1343170" cy="370841"/>
            <a:chOff x="0" y="0"/>
            <a:chExt cx="1539927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ReadOnlyTaskManager</a:t>
              </a:r>
              <a:endParaRPr dirty="0"/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76" name="Group 509"/>
          <p:cNvGrpSpPr/>
          <p:nvPr/>
        </p:nvGrpSpPr>
        <p:grpSpPr>
          <a:xfrm>
            <a:off x="7246601" y="3831611"/>
            <a:ext cx="708187" cy="285784"/>
            <a:chOff x="0" y="0"/>
            <a:chExt cx="708185" cy="285782"/>
          </a:xfrm>
        </p:grpSpPr>
        <p:sp>
          <p:nvSpPr>
            <p:cNvPr id="7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7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err="1"/>
                <a:t>TaskDate</a:t>
              </a:r>
              <a:endParaRPr dirty="0"/>
            </a:p>
          </p:txBody>
        </p:sp>
      </p:grpSp>
      <p:cxnSp>
        <p:nvCxnSpPr>
          <p:cNvPr id="3" name="Elbow Connector 2"/>
          <p:cNvCxnSpPr>
            <a:endCxn id="511" idx="0"/>
          </p:cNvCxnSpPr>
          <p:nvPr/>
        </p:nvCxnSpPr>
        <p:spPr>
          <a:xfrm rot="16200000" flipH="1">
            <a:off x="7955166" y="3366194"/>
            <a:ext cx="512220" cy="4186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77" idx="0"/>
          </p:cNvCxnSpPr>
          <p:nvPr/>
        </p:nvCxnSpPr>
        <p:spPr>
          <a:xfrm rot="5400000">
            <a:off x="7545124" y="3374767"/>
            <a:ext cx="512415" cy="401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Shape 505"/>
          <p:cNvSpPr/>
          <p:nvPr/>
        </p:nvSpPr>
        <p:spPr>
          <a:xfrm>
            <a:off x="7883943" y="3357057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79" name="Shape 479"/>
          <p:cNvSpPr/>
          <p:nvPr/>
        </p:nvSpPr>
        <p:spPr>
          <a:xfrm>
            <a:off x="2120039" y="2334320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230779" y="2148786"/>
            <a:ext cx="7284" cy="180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3" name="Group 477"/>
          <p:cNvGrpSpPr/>
          <p:nvPr/>
        </p:nvGrpSpPr>
        <p:grpSpPr>
          <a:xfrm>
            <a:off x="1691244" y="1776156"/>
            <a:ext cx="1093637" cy="400108"/>
            <a:chOff x="0" y="-26672"/>
            <a:chExt cx="1093635" cy="400107"/>
          </a:xfrm>
        </p:grpSpPr>
        <p:sp>
          <p:nvSpPr>
            <p:cNvPr id="94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96" name="Shape 476"/>
            <p:cNvSpPr/>
            <p:nvPr/>
          </p:nvSpPr>
          <p:spPr>
            <a:xfrm>
              <a:off x="0" y="-26672"/>
              <a:ext cx="1093635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lang="en-SG" dirty="0" err="1" smtClean="0"/>
                <a:t>CommandHistory</a:t>
              </a:r>
              <a:r>
                <a:rPr dirty="0" smtClean="0"/>
                <a:t>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4895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209</Words>
  <Application>Microsoft Office PowerPoint</Application>
  <PresentationFormat>On-screen Show (4:3)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82</cp:revision>
  <dcterms:created xsi:type="dcterms:W3CDTF">2016-07-22T14:33:02Z</dcterms:created>
  <dcterms:modified xsi:type="dcterms:W3CDTF">2016-10-31T15:29:07Z</dcterms:modified>
</cp:coreProperties>
</file>