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AddressBook – Level 4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636187" y="2057400"/>
            <a:ext cx="5700183" cy="2667000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>
            <a:solidFill>
              <a:srgbClr val="D9D9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1964269" y="2191178"/>
            <a:ext cx="609603" cy="1294918"/>
            <a:chOff x="0" y="0"/>
            <a:chExt cx="609601" cy="1294916"/>
          </a:xfrm>
        </p:grpSpPr>
        <p:sp>
          <p:nvSpPr>
            <p:cNvPr id="116" name="Shape 116"/>
            <p:cNvSpPr/>
            <p:nvPr/>
          </p:nvSpPr>
          <p:spPr>
            <a:xfrm flipH="1">
              <a:off x="0" y="0"/>
              <a:ext cx="609602" cy="1294917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757" y="481088"/>
              <a:ext cx="55008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3412068" y="2191178"/>
            <a:ext cx="1295401" cy="552023"/>
            <a:chOff x="0" y="0"/>
            <a:chExt cx="1295400" cy="552022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1295400" cy="55202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946" y="109640"/>
              <a:ext cx="124150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164668" y="2191179"/>
            <a:ext cx="1447801" cy="552023"/>
            <a:chOff x="0" y="0"/>
            <a:chExt cx="1447800" cy="552022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447800" cy="552023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6946" y="109640"/>
              <a:ext cx="139390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Storage</a:t>
              </a: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3412068" y="3124200"/>
            <a:ext cx="1295401" cy="723791"/>
            <a:chOff x="0" y="0"/>
            <a:chExt cx="1295400" cy="723790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1295400" cy="723791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5332" y="195525"/>
              <a:ext cx="12247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3217846" y="4131993"/>
            <a:ext cx="2658531" cy="444641"/>
            <a:chOff x="0" y="0"/>
            <a:chExt cx="2658530" cy="444640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2658531" cy="444641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1705" y="74999"/>
              <a:ext cx="261512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Commons</a:t>
              </a:r>
            </a:p>
          </p:txBody>
        </p:sp>
      </p:grpSp>
      <p:sp>
        <p:nvSpPr>
          <p:cNvPr id="131" name="Shape 131"/>
          <p:cNvSpPr/>
          <p:nvPr/>
        </p:nvSpPr>
        <p:spPr>
          <a:xfrm>
            <a:off x="2573870" y="2467188"/>
            <a:ext cx="838199" cy="1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2569639" y="3276600"/>
            <a:ext cx="838198" cy="0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4059768" y="2752756"/>
            <a:ext cx="1" cy="361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4707468" y="2467188"/>
            <a:ext cx="457201" cy="1"/>
          </a:xfrm>
          <a:prstGeom prst="line">
            <a:avLst/>
          </a:prstGeom>
          <a:ln w="28575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8" name="Group 138"/>
          <p:cNvGrpSpPr/>
          <p:nvPr/>
        </p:nvGrpSpPr>
        <p:grpSpPr>
          <a:xfrm>
            <a:off x="1202268" y="2743200"/>
            <a:ext cx="381001" cy="381001"/>
            <a:chOff x="0" y="0"/>
            <a:chExt cx="381000" cy="381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381000" cy="381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09625" y="113681"/>
              <a:ext cx="161750" cy="3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9" name="Shape 139"/>
          <p:cNvSpPr/>
          <p:nvPr/>
        </p:nvSpPr>
        <p:spPr>
          <a:xfrm flipV="1">
            <a:off x="1636187" y="2939995"/>
            <a:ext cx="273051" cy="2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 flipV="1">
            <a:off x="6680199" y="2467189"/>
            <a:ext cx="939802" cy="2"/>
          </a:xfrm>
          <a:prstGeom prst="line">
            <a:avLst/>
          </a:prstGeom>
          <a:ln w="28575">
            <a:solidFill>
              <a:srgbClr val="E46C0A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4" name="Group 144"/>
          <p:cNvGrpSpPr/>
          <p:nvPr/>
        </p:nvGrpSpPr>
        <p:grpSpPr>
          <a:xfrm>
            <a:off x="7679269" y="2286000"/>
            <a:ext cx="381001" cy="381001"/>
            <a:chOff x="0" y="0"/>
            <a:chExt cx="381000" cy="381000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17499" y="317499"/>
              <a:ext cx="63502" cy="6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7772400" y="2362200"/>
            <a:ext cx="381001" cy="381001"/>
            <a:chOff x="0" y="0"/>
            <a:chExt cx="381000" cy="38100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7499" y="317499"/>
              <a:ext cx="63502" cy="6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2649293" y="1449522"/>
            <a:ext cx="915614" cy="534438"/>
            <a:chOff x="0" y="0"/>
            <a:chExt cx="915612" cy="534436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915613" cy="53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6492" y="27175"/>
              <a:ext cx="839008" cy="45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26801" y="105298"/>
              <a:ext cx="59732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Web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2268220" y="1715770"/>
            <a:ext cx="369571" cy="46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00B05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56" name="Group 156"/>
          <p:cNvGrpSpPr/>
          <p:nvPr/>
        </p:nvGrpSpPr>
        <p:grpSpPr>
          <a:xfrm>
            <a:off x="1964269" y="3959459"/>
            <a:ext cx="778932" cy="570909"/>
            <a:chOff x="0" y="0"/>
            <a:chExt cx="778930" cy="570907"/>
          </a:xfrm>
        </p:grpSpPr>
        <p:sp>
          <p:nvSpPr>
            <p:cNvPr id="154" name="Shape 154"/>
            <p:cNvSpPr/>
            <p:nvPr/>
          </p:nvSpPr>
          <p:spPr>
            <a:xfrm flipH="1">
              <a:off x="0" y="0"/>
              <a:ext cx="778931" cy="57090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7868" y="119084"/>
              <a:ext cx="72319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4945046" y="3750993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5097446" y="3761907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5249846" y="3750993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2743199" y="4244912"/>
            <a:ext cx="249772" cy="1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V="1">
            <a:off x="2595936" y="3826440"/>
            <a:ext cx="296595" cy="239153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 flipV="1">
            <a:off x="2353734" y="3697061"/>
            <a:ext cx="1" cy="301860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5" name="Group 165"/>
          <p:cNvGrpSpPr/>
          <p:nvPr/>
        </p:nvGrpSpPr>
        <p:grpSpPr>
          <a:xfrm>
            <a:off x="4936068" y="2888996"/>
            <a:ext cx="1219203" cy="574041"/>
            <a:chOff x="0" y="0"/>
            <a:chExt cx="1219202" cy="574040"/>
          </a:xfrm>
        </p:grpSpPr>
        <p:sp>
          <p:nvSpPr>
            <p:cNvPr id="163" name="Shape 163"/>
            <p:cNvSpPr/>
            <p:nvPr/>
          </p:nvSpPr>
          <p:spPr>
            <a:xfrm>
              <a:off x="0" y="20320"/>
              <a:ext cx="1219203" cy="533401"/>
            </a:xfrm>
            <a:prstGeom prst="ellipse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8548" y="0"/>
              <a:ext cx="862106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Events Center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888568" y="3495320"/>
            <a:ext cx="1219203" cy="574041"/>
            <a:chOff x="0" y="0"/>
            <a:chExt cx="1219202" cy="574040"/>
          </a:xfrm>
        </p:grpSpPr>
        <p:sp>
          <p:nvSpPr>
            <p:cNvPr id="166" name="Shape 166"/>
            <p:cNvSpPr/>
            <p:nvPr/>
          </p:nvSpPr>
          <p:spPr>
            <a:xfrm>
              <a:off x="0" y="20320"/>
              <a:ext cx="1219203" cy="533401"/>
            </a:xfrm>
            <a:prstGeom prst="ellipse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78548" y="0"/>
              <a:ext cx="862106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Logs</a:t>
              </a:r>
              <a:br/>
              <a:r>
                <a:t>Center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5885180" y="4069080"/>
            <a:ext cx="612140" cy="284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31859C"/>
            </a:solidFill>
          </a:ln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 rot="5400000">
            <a:off x="5195573" y="3786462"/>
            <a:ext cx="70019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31859C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1111860" y="607926"/>
            <a:ext cx="1093636" cy="346761"/>
            <a:chOff x="0" y="0"/>
            <a:chExt cx="1093634" cy="346760"/>
          </a:xfrm>
        </p:grpSpPr>
        <p:sp>
          <p:nvSpPr>
            <p:cNvPr id="175" name="Shape 1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:UI</a:t>
              </a:r>
            </a:p>
          </p:txBody>
        </p:sp>
      </p:grpSp>
      <p:sp>
        <p:nvSpPr>
          <p:cNvPr id="178" name="Shape 178"/>
          <p:cNvSpPr/>
          <p:nvPr/>
        </p:nvSpPr>
        <p:spPr>
          <a:xfrm flipH="1">
            <a:off x="1658677" y="971597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1586669" y="1322291"/>
            <a:ext cx="152401" cy="10199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52399" y="533399"/>
            <a:ext cx="324038" cy="573412"/>
            <a:chOff x="0" y="0"/>
            <a:chExt cx="324036" cy="573410"/>
          </a:xfrm>
        </p:grpSpPr>
        <p:sp>
          <p:nvSpPr>
            <p:cNvPr id="180" name="Shape 180"/>
            <p:cNvSpPr/>
            <p:nvPr/>
          </p:nvSpPr>
          <p:spPr>
            <a:xfrm>
              <a:off x="89985" y="-1"/>
              <a:ext cx="144017" cy="144018"/>
            </a:xfrm>
            <a:prstGeom prst="ellipse">
              <a:avLst/>
            </a:prstGeom>
            <a:solidFill>
              <a:srgbClr val="D9D9D9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1" name="Shape 181"/>
            <p:cNvSpPr/>
            <p:nvPr/>
          </p:nvSpPr>
          <p:spPr>
            <a:xfrm flipH="1">
              <a:off x="161993" y="144016"/>
              <a:ext cx="1" cy="252029"/>
            </a:xfrm>
            <a:prstGeom prst="line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2162" y="392435"/>
              <a:ext cx="239713" cy="180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221"/>
                  </a:moveTo>
                  <a:lnTo>
                    <a:pt x="10872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3" name="Shape 183"/>
            <p:cNvSpPr/>
            <p:nvPr/>
          </p:nvSpPr>
          <p:spPr>
            <a:xfrm>
              <a:off x="-1" y="180020"/>
              <a:ext cx="324037" cy="1"/>
            </a:xfrm>
            <a:prstGeom prst="line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3335582" y="611613"/>
            <a:ext cx="1093636" cy="346761"/>
            <a:chOff x="0" y="0"/>
            <a:chExt cx="1093634" cy="346760"/>
          </a:xfrm>
        </p:grpSpPr>
        <p:sp>
          <p:nvSpPr>
            <p:cNvPr id="185" name="Shape 18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:Logic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3882399" y="975283"/>
            <a:ext cx="1" cy="1723061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3810391" y="1433477"/>
            <a:ext cx="144017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192" name="Group 192"/>
          <p:cNvGrpSpPr/>
          <p:nvPr/>
        </p:nvGrpSpPr>
        <p:grpSpPr>
          <a:xfrm>
            <a:off x="5316782" y="607926"/>
            <a:ext cx="1093636" cy="346761"/>
            <a:chOff x="0" y="0"/>
            <a:chExt cx="1093634" cy="346760"/>
          </a:xfrm>
        </p:grpSpPr>
        <p:sp>
          <p:nvSpPr>
            <p:cNvPr id="190" name="Shape 190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:Model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5863599" y="971597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5791591" y="1538408"/>
            <a:ext cx="142007" cy="651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95" name="Shape 195"/>
          <p:cNvSpPr/>
          <p:nvPr/>
        </p:nvSpPr>
        <p:spPr>
          <a:xfrm>
            <a:off x="466818" y="1325979"/>
            <a:ext cx="1119852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466818" y="1345879"/>
            <a:ext cx="86017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/>
            </a:lvl1pPr>
          </a:lstStyle>
          <a:p>
            <a:pPr/>
            <a:r>
              <a:t>delete 1</a:t>
            </a:r>
          </a:p>
        </p:txBody>
      </p:sp>
      <p:sp>
        <p:nvSpPr>
          <p:cNvPr id="197" name="Shape 197"/>
          <p:cNvSpPr/>
          <p:nvPr/>
        </p:nvSpPr>
        <p:spPr>
          <a:xfrm>
            <a:off x="1739069" y="1433478"/>
            <a:ext cx="2071324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2166172" y="1453379"/>
            <a:ext cx="14248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execute(“delete 1”)</a:t>
            </a:r>
          </a:p>
        </p:txBody>
      </p:sp>
      <p:sp>
        <p:nvSpPr>
          <p:cNvPr id="199" name="Shape 199"/>
          <p:cNvSpPr/>
          <p:nvPr/>
        </p:nvSpPr>
        <p:spPr>
          <a:xfrm>
            <a:off x="3954407" y="1538409"/>
            <a:ext cx="183718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4299772" y="1542582"/>
            <a:ext cx="142484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7030A0"/>
                </a:solidFill>
              </a:defRPr>
            </a:lvl1pPr>
          </a:lstStyle>
          <a:p>
            <a:pPr/>
            <a:r>
              <a:t>deletePerson(p)</a:t>
            </a:r>
          </a:p>
        </p:txBody>
      </p:sp>
      <p:sp>
        <p:nvSpPr>
          <p:cNvPr id="201" name="Shape 201"/>
          <p:cNvSpPr/>
          <p:nvPr/>
        </p:nvSpPr>
        <p:spPr>
          <a:xfrm>
            <a:off x="6074030" y="1687656"/>
            <a:ext cx="24384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31859C"/>
                </a:solidFill>
              </a:defRPr>
            </a:lvl1pPr>
          </a:lstStyle>
          <a:p>
            <a:pPr/>
            <a:r>
              <a:t>post(AddressBookChangedEvent)</a:t>
            </a:r>
          </a:p>
        </p:txBody>
      </p:sp>
      <p:sp>
        <p:nvSpPr>
          <p:cNvPr id="202" name="Shape 202"/>
          <p:cNvSpPr/>
          <p:nvPr/>
        </p:nvSpPr>
        <p:spPr>
          <a:xfrm>
            <a:off x="3954407" y="2190681"/>
            <a:ext cx="1837185" cy="1"/>
          </a:xfrm>
          <a:prstGeom prst="line">
            <a:avLst/>
          </a:prstGeom>
          <a:ln w="19050">
            <a:solidFill>
              <a:srgbClr val="7030A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1739069" y="2266001"/>
            <a:ext cx="2058119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>
            <a:off x="390617" y="2342201"/>
            <a:ext cx="1196052" cy="1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7" name="Group 207"/>
          <p:cNvGrpSpPr/>
          <p:nvPr/>
        </p:nvGrpSpPr>
        <p:grpSpPr>
          <a:xfrm>
            <a:off x="7696200" y="477611"/>
            <a:ext cx="1371600" cy="574041"/>
            <a:chOff x="0" y="0"/>
            <a:chExt cx="1371600" cy="574040"/>
          </a:xfrm>
        </p:grpSpPr>
        <p:sp>
          <p:nvSpPr>
            <p:cNvPr id="205" name="Shape 205"/>
            <p:cNvSpPr/>
            <p:nvPr/>
          </p:nvSpPr>
          <p:spPr>
            <a:xfrm>
              <a:off x="0" y="113640"/>
              <a:ext cx="1371600" cy="346761"/>
            </a:xfrm>
            <a:prstGeom prst="rect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0"/>
              <a:ext cx="137160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:EventsCenter</a:t>
              </a:r>
            </a:p>
          </p:txBody>
        </p:sp>
      </p:grpSp>
      <p:sp>
        <p:nvSpPr>
          <p:cNvPr id="208" name="Shape 208"/>
          <p:cNvSpPr/>
          <p:nvPr/>
        </p:nvSpPr>
        <p:spPr>
          <a:xfrm>
            <a:off x="8616801" y="944304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31859C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8544793" y="1961201"/>
            <a:ext cx="142007" cy="176788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210" name="Shape 210"/>
          <p:cNvSpPr/>
          <p:nvPr/>
        </p:nvSpPr>
        <p:spPr>
          <a:xfrm>
            <a:off x="5943991" y="1961201"/>
            <a:ext cx="2568439" cy="1"/>
          </a:xfrm>
          <a:prstGeom prst="line">
            <a:avLst/>
          </a:prstGeom>
          <a:ln w="19050">
            <a:solidFill>
              <a:srgbClr val="7030A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>
            <a:off x="5943991" y="2137989"/>
            <a:ext cx="2549947" cy="1"/>
          </a:xfrm>
          <a:prstGeom prst="line">
            <a:avLst/>
          </a:prstGeom>
          <a:ln w="19050">
            <a:solidFill>
              <a:srgbClr val="31859C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4" name="Group 214"/>
          <p:cNvGrpSpPr/>
          <p:nvPr/>
        </p:nvGrpSpPr>
        <p:grpSpPr>
          <a:xfrm>
            <a:off x="7370178" y="4278322"/>
            <a:ext cx="1093636" cy="346761"/>
            <a:chOff x="0" y="0"/>
            <a:chExt cx="1093634" cy="346760"/>
          </a:xfrm>
        </p:grpSpPr>
        <p:sp>
          <p:nvSpPr>
            <p:cNvPr id="212" name="Shape 212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:Storage</a:t>
              </a:r>
            </a:p>
          </p:txBody>
        </p:sp>
      </p:grpSp>
      <p:sp>
        <p:nvSpPr>
          <p:cNvPr id="215" name="Shape 215"/>
          <p:cNvSpPr/>
          <p:nvPr/>
        </p:nvSpPr>
        <p:spPr>
          <a:xfrm>
            <a:off x="7916995" y="4641993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E46C0A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>
            <a:off x="7844987" y="5335661"/>
            <a:ext cx="124479" cy="28741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217" name="Shape 217"/>
          <p:cNvSpPr/>
          <p:nvPr/>
        </p:nvSpPr>
        <p:spPr>
          <a:xfrm>
            <a:off x="1810093" y="4797673"/>
            <a:ext cx="271663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31859C"/>
                </a:solidFill>
              </a:defRPr>
            </a:lvl1pPr>
          </a:lstStyle>
          <a:p>
            <a:pPr/>
            <a:r>
              <a:t>post(AddressBookChangedEvent)</a:t>
            </a:r>
          </a:p>
        </p:txBody>
      </p:sp>
      <p:sp>
        <p:nvSpPr>
          <p:cNvPr id="218" name="Shape 218"/>
          <p:cNvSpPr/>
          <p:nvPr/>
        </p:nvSpPr>
        <p:spPr>
          <a:xfrm flipH="1" flipV="1">
            <a:off x="4526729" y="5623071"/>
            <a:ext cx="3383942" cy="1"/>
          </a:xfrm>
          <a:prstGeom prst="line">
            <a:avLst/>
          </a:prstGeom>
          <a:ln w="19050">
            <a:solidFill>
              <a:srgbClr val="E46C0A"/>
            </a:solidFill>
            <a:prstDash val="sysDash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1" name="Group 221"/>
          <p:cNvGrpSpPr/>
          <p:nvPr/>
        </p:nvGrpSpPr>
        <p:grpSpPr>
          <a:xfrm>
            <a:off x="3791146" y="4181593"/>
            <a:ext cx="1371601" cy="574041"/>
            <a:chOff x="0" y="0"/>
            <a:chExt cx="1371600" cy="574040"/>
          </a:xfrm>
        </p:grpSpPr>
        <p:sp>
          <p:nvSpPr>
            <p:cNvPr id="219" name="Shape 219"/>
            <p:cNvSpPr/>
            <p:nvPr/>
          </p:nvSpPr>
          <p:spPr>
            <a:xfrm>
              <a:off x="0" y="113640"/>
              <a:ext cx="1371600" cy="346761"/>
            </a:xfrm>
            <a:prstGeom prst="rect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0"/>
              <a:ext cx="137160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:EventsCenter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4456731" y="4648286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31859C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hape 223"/>
          <p:cNvSpPr/>
          <p:nvPr/>
        </p:nvSpPr>
        <p:spPr>
          <a:xfrm>
            <a:off x="4384723" y="5071219"/>
            <a:ext cx="142007" cy="1036758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224" name="Shape 224"/>
          <p:cNvSpPr/>
          <p:nvPr/>
        </p:nvSpPr>
        <p:spPr>
          <a:xfrm>
            <a:off x="3078928" y="5071219"/>
            <a:ext cx="1295401" cy="1"/>
          </a:xfrm>
          <a:prstGeom prst="line">
            <a:avLst/>
          </a:prstGeom>
          <a:ln w="19050">
            <a:solidFill>
              <a:srgbClr val="7030A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>
            <a:off x="2975642" y="6107977"/>
            <a:ext cx="1448756" cy="1"/>
          </a:xfrm>
          <a:prstGeom prst="line">
            <a:avLst/>
          </a:prstGeom>
          <a:ln w="19050">
            <a:solidFill>
              <a:srgbClr val="31859C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4526729" y="5341013"/>
            <a:ext cx="3318259" cy="1"/>
          </a:xfrm>
          <a:prstGeom prst="line">
            <a:avLst/>
          </a:prstGeom>
          <a:ln w="19050">
            <a:solidFill>
              <a:srgbClr val="31859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5036330" y="5065910"/>
            <a:ext cx="26598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E46C0A"/>
                </a:solidFill>
              </a:defRPr>
            </a:lvl1pPr>
          </a:lstStyle>
          <a:p>
            <a:pPr/>
            <a:r>
              <a:t>handleAddresssBookChangedEvent()</a:t>
            </a:r>
          </a:p>
        </p:txBody>
      </p:sp>
      <p:sp>
        <p:nvSpPr>
          <p:cNvPr id="228" name="Shape 228"/>
          <p:cNvSpPr/>
          <p:nvPr/>
        </p:nvSpPr>
        <p:spPr>
          <a:xfrm flipH="1">
            <a:off x="314393" y="1099672"/>
            <a:ext cx="25" cy="1598672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1" name="Group 231"/>
          <p:cNvGrpSpPr/>
          <p:nvPr/>
        </p:nvGrpSpPr>
        <p:grpSpPr>
          <a:xfrm>
            <a:off x="721634" y="4278322"/>
            <a:ext cx="1093635" cy="346761"/>
            <a:chOff x="0" y="0"/>
            <a:chExt cx="1093634" cy="346760"/>
          </a:xfrm>
        </p:grpSpPr>
        <p:sp>
          <p:nvSpPr>
            <p:cNvPr id="229" name="Shape 229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:UI</a:t>
              </a:r>
            </a:p>
          </p:txBody>
        </p:sp>
      </p:grpSp>
      <p:sp>
        <p:nvSpPr>
          <p:cNvPr id="232" name="Shape 232"/>
          <p:cNvSpPr/>
          <p:nvPr/>
        </p:nvSpPr>
        <p:spPr>
          <a:xfrm flipH="1">
            <a:off x="1268450" y="4641993"/>
            <a:ext cx="1" cy="172306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>
            <a:off x="1196442" y="5670472"/>
            <a:ext cx="130546" cy="2731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234" name="Shape 234"/>
          <p:cNvSpPr/>
          <p:nvPr/>
        </p:nvSpPr>
        <p:spPr>
          <a:xfrm flipH="1" flipV="1">
            <a:off x="1348842" y="5943599"/>
            <a:ext cx="3061843" cy="1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1348842" y="5670472"/>
            <a:ext cx="3061842" cy="1"/>
          </a:xfrm>
          <a:prstGeom prst="line">
            <a:avLst/>
          </a:prstGeom>
          <a:ln w="19050">
            <a:solidFill>
              <a:srgbClr val="31859C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>
            <a:off x="1416275" y="5395369"/>
            <a:ext cx="26598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00B050"/>
                </a:solidFill>
              </a:defRPr>
            </a:lvl1pPr>
          </a:lstStyle>
          <a:p>
            <a:pPr/>
            <a:r>
              <a:t>handleAddresssBookChangedEvent()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1010860" y="5570501"/>
            <a:ext cx="234623" cy="311603"/>
            <a:chOff x="0" y="0"/>
            <a:chExt cx="234621" cy="311602"/>
          </a:xfrm>
        </p:grpSpPr>
        <p:sp>
          <p:nvSpPr>
            <p:cNvPr id="237" name="Shape 237"/>
            <p:cNvSpPr/>
            <p:nvPr/>
          </p:nvSpPr>
          <p:spPr>
            <a:xfrm rot="13400999">
              <a:off x="17273" y="41529"/>
              <a:ext cx="167453" cy="1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4" h="20389" fill="norm" stroke="1" extrusionOk="0">
                  <a:moveTo>
                    <a:pt x="0" y="3914"/>
                  </a:moveTo>
                  <a:cubicBezTo>
                    <a:pt x="5366" y="1352"/>
                    <a:pt x="10731" y="-1211"/>
                    <a:pt x="14033" y="620"/>
                  </a:cubicBezTo>
                  <a:cubicBezTo>
                    <a:pt x="17335" y="2450"/>
                    <a:pt x="21600" y="11603"/>
                    <a:pt x="19811" y="14897"/>
                  </a:cubicBezTo>
                  <a:cubicBezTo>
                    <a:pt x="18023" y="18192"/>
                    <a:pt x="10662" y="19291"/>
                    <a:pt x="3302" y="20389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36542" y="142011"/>
              <a:ext cx="98080" cy="169592"/>
            </a:xfrm>
            <a:prstGeom prst="rect">
              <a:avLst/>
            </a:prstGeom>
            <a:solidFill>
              <a:srgbClr val="00B05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</p:grpSp>
      <p:sp>
        <p:nvSpPr>
          <p:cNvPr id="240" name="Shape 240"/>
          <p:cNvSpPr/>
          <p:nvPr/>
        </p:nvSpPr>
        <p:spPr>
          <a:xfrm>
            <a:off x="194562" y="5444571"/>
            <a:ext cx="7940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B050"/>
                </a:solidFill>
              </a:defRPr>
            </a:lvl1pPr>
          </a:lstStyle>
          <a:p>
            <a:pPr/>
            <a:r>
              <a:t>Update status bar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7936842" y="5294131"/>
            <a:ext cx="234623" cy="311603"/>
            <a:chOff x="0" y="0"/>
            <a:chExt cx="234621" cy="311602"/>
          </a:xfrm>
        </p:grpSpPr>
        <p:sp>
          <p:nvSpPr>
            <p:cNvPr id="241" name="Shape 241"/>
            <p:cNvSpPr/>
            <p:nvPr/>
          </p:nvSpPr>
          <p:spPr>
            <a:xfrm flipH="1" rot="8199001">
              <a:off x="49896" y="41529"/>
              <a:ext cx="167453" cy="1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4" h="20389" fill="norm" stroke="1" extrusionOk="0">
                  <a:moveTo>
                    <a:pt x="0" y="3914"/>
                  </a:moveTo>
                  <a:cubicBezTo>
                    <a:pt x="5366" y="1352"/>
                    <a:pt x="10731" y="-1211"/>
                    <a:pt x="14033" y="620"/>
                  </a:cubicBezTo>
                  <a:cubicBezTo>
                    <a:pt x="17335" y="2450"/>
                    <a:pt x="21600" y="11603"/>
                    <a:pt x="19811" y="14897"/>
                  </a:cubicBezTo>
                  <a:cubicBezTo>
                    <a:pt x="18023" y="18192"/>
                    <a:pt x="10662" y="19291"/>
                    <a:pt x="3302" y="20389"/>
                  </a:cubicBezTo>
                </a:path>
              </a:pathLst>
            </a:custGeom>
            <a:noFill/>
            <a:ln w="19050" cap="flat">
              <a:solidFill>
                <a:srgbClr val="E46C0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0" y="142011"/>
              <a:ext cx="98080" cy="169592"/>
            </a:xfrm>
            <a:prstGeom prst="rect">
              <a:avLst/>
            </a:prstGeom>
            <a:solidFill>
              <a:srgbClr val="E46C0A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</p:grpSp>
      <p:sp>
        <p:nvSpPr>
          <p:cNvPr id="244" name="Shape 244"/>
          <p:cNvSpPr/>
          <p:nvPr/>
        </p:nvSpPr>
        <p:spPr>
          <a:xfrm>
            <a:off x="8223953" y="5180991"/>
            <a:ext cx="5390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>
                <a:solidFill>
                  <a:srgbClr val="E46C0A"/>
                </a:solidFill>
              </a:defRPr>
            </a:pPr>
            <a:r>
              <a:t>Save </a:t>
            </a:r>
            <a:br/>
            <a:r>
              <a:t>to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1217465" y="1447800"/>
            <a:ext cx="4917083" cy="3962400"/>
            <a:chOff x="0" y="0"/>
            <a:chExt cx="4917082" cy="3962400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4917083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0433" y="40432"/>
              <a:ext cx="483621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77933C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2095948" y="2341220"/>
            <a:ext cx="1093636" cy="346761"/>
            <a:chOff x="0" y="0"/>
            <a:chExt cx="1093634" cy="346760"/>
          </a:xfrm>
        </p:grpSpPr>
        <p:sp>
          <p:nvSpPr>
            <p:cNvPr id="249" name="Shape 249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MainWindow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2592528" y="3179160"/>
            <a:ext cx="1093635" cy="236842"/>
            <a:chOff x="0" y="0"/>
            <a:chExt cx="1093634" cy="23684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CommandBox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2092842" y="1770924"/>
            <a:ext cx="1093636" cy="346761"/>
            <a:chOff x="0" y="0"/>
            <a:chExt cx="1093634" cy="346760"/>
          </a:xfrm>
        </p:grpSpPr>
        <p:sp>
          <p:nvSpPr>
            <p:cNvPr id="255" name="Shape 25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UiManager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1831340" y="1943100"/>
            <a:ext cx="1617981" cy="57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209" y="0"/>
                </a:moveTo>
                <a:lnTo>
                  <a:pt x="21600" y="0"/>
                </a:lnTo>
                <a:lnTo>
                  <a:pt x="21600" y="10800"/>
                </a:lnTo>
                <a:lnTo>
                  <a:pt x="0" y="10800"/>
                </a:lnTo>
                <a:lnTo>
                  <a:pt x="0" y="21600"/>
                </a:lnTo>
                <a:lnTo>
                  <a:pt x="3391" y="21600"/>
                </a:ln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 flipV="1" rot="10800000">
            <a:off x="5394716" y="2110476"/>
            <a:ext cx="270505" cy="175524"/>
          </a:xfrm>
          <a:prstGeom prst="triangle">
            <a:avLst/>
          </a:prstGeom>
          <a:gradFill>
            <a:gsLst>
              <a:gs pos="0">
                <a:schemeClr val="accent3">
                  <a:hueOff val="263624"/>
                  <a:satOff val="55948"/>
                  <a:lumOff val="27907"/>
                </a:schemeClr>
              </a:gs>
              <a:gs pos="35000">
                <a:srgbClr val="E4FDBF"/>
              </a:gs>
              <a:gs pos="100000">
                <a:schemeClr val="accent3">
                  <a:hueOff val="321486"/>
                  <a:satOff val="58119"/>
                  <a:lumOff val="40966"/>
                </a:schemeClr>
              </a:gs>
            </a:gsLst>
            <a:lin ang="16200000"/>
          </a:gradFill>
          <a:ln w="63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 flipV="1">
            <a:off x="644735" y="2985587"/>
            <a:ext cx="68490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oup 263"/>
          <p:cNvGrpSpPr/>
          <p:nvPr/>
        </p:nvGrpSpPr>
        <p:grpSpPr>
          <a:xfrm>
            <a:off x="6720906" y="1447799"/>
            <a:ext cx="328046" cy="2362202"/>
            <a:chOff x="0" y="0"/>
            <a:chExt cx="328045" cy="2362200"/>
          </a:xfrm>
        </p:grpSpPr>
        <p:sp>
          <p:nvSpPr>
            <p:cNvPr id="261" name="Shape 261"/>
            <p:cNvSpPr/>
            <p:nvPr/>
          </p:nvSpPr>
          <p:spPr>
            <a:xfrm rot="16200000">
              <a:off x="-1017078" y="1017077"/>
              <a:ext cx="2362201" cy="328046"/>
            </a:xfrm>
            <a:prstGeom prst="roundRect">
              <a:avLst>
                <a:gd name="adj" fmla="val 16667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 rot="16200000">
              <a:off x="-1001065" y="1059180"/>
              <a:ext cx="233017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2592528" y="3649359"/>
            <a:ext cx="1093635" cy="236842"/>
            <a:chOff x="0" y="0"/>
            <a:chExt cx="1093634" cy="236840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BrowserPanel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2592527" y="4563759"/>
            <a:ext cx="1093636" cy="236842"/>
            <a:chOff x="0" y="0"/>
            <a:chExt cx="1093634" cy="23684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StatusBarFooter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2592526" y="3991959"/>
            <a:ext cx="1093636" cy="236842"/>
            <a:chOff x="0" y="0"/>
            <a:chExt cx="1093634" cy="236840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PersonListPanel</a:t>
              </a:r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3839322" y="4228801"/>
            <a:ext cx="1040908" cy="236842"/>
            <a:chOff x="0" y="0"/>
            <a:chExt cx="1040906" cy="236840"/>
          </a:xfrm>
        </p:grpSpPr>
        <p:sp>
          <p:nvSpPr>
            <p:cNvPr id="273" name="Shape 273"/>
            <p:cNvSpPr/>
            <p:nvPr/>
          </p:nvSpPr>
          <p:spPr>
            <a:xfrm>
              <a:off x="-1" y="0"/>
              <a:ext cx="1040908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" y="2850"/>
              <a:ext cx="104090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PersonCard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2592528" y="4965999"/>
            <a:ext cx="1093635" cy="236842"/>
            <a:chOff x="0" y="0"/>
            <a:chExt cx="1093634" cy="236840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HelpWindow</a:t>
              </a:r>
            </a:p>
          </p:txBody>
        </p:sp>
      </p:grpSp>
      <p:sp>
        <p:nvSpPr>
          <p:cNvPr id="279" name="Shape 279"/>
          <p:cNvSpPr/>
          <p:nvPr/>
        </p:nvSpPr>
        <p:spPr>
          <a:xfrm>
            <a:off x="2324548" y="2706452"/>
            <a:ext cx="183157" cy="16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2057400" y="2786379"/>
            <a:ext cx="524510" cy="510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83" name="Group 283"/>
          <p:cNvGrpSpPr/>
          <p:nvPr/>
        </p:nvGrpSpPr>
        <p:grpSpPr>
          <a:xfrm>
            <a:off x="3759694" y="3416960"/>
            <a:ext cx="1040907" cy="236842"/>
            <a:chOff x="0" y="0"/>
            <a:chExt cx="1040906" cy="236840"/>
          </a:xfrm>
        </p:grpSpPr>
        <p:sp>
          <p:nvSpPr>
            <p:cNvPr id="281" name="Shape 281"/>
            <p:cNvSpPr/>
            <p:nvPr/>
          </p:nvSpPr>
          <p:spPr>
            <a:xfrm>
              <a:off x="-1" y="0"/>
              <a:ext cx="1040908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2850"/>
              <a:ext cx="104090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ResultsDisplay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2057400" y="2786379"/>
            <a:ext cx="524510" cy="980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>
            <a:off x="2057400" y="2786379"/>
            <a:ext cx="524510" cy="13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/>
        </p:nvSpPr>
        <p:spPr>
          <a:xfrm>
            <a:off x="2057400" y="2786379"/>
            <a:ext cx="524510" cy="1894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/>
        </p:nvSpPr>
        <p:spPr>
          <a:xfrm flipH="1" rot="16200000">
            <a:off x="1184118" y="3676012"/>
            <a:ext cx="2396441" cy="420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90" name="Group 290"/>
          <p:cNvGrpSpPr/>
          <p:nvPr/>
        </p:nvGrpSpPr>
        <p:grpSpPr>
          <a:xfrm>
            <a:off x="5143948" y="1758884"/>
            <a:ext cx="772044" cy="370841"/>
            <a:chOff x="0" y="0"/>
            <a:chExt cx="772042" cy="370840"/>
          </a:xfrm>
        </p:grpSpPr>
        <p:sp>
          <p:nvSpPr>
            <p:cNvPr id="288" name="Shape 288"/>
            <p:cNvSpPr/>
            <p:nvPr/>
          </p:nvSpPr>
          <p:spPr>
            <a:xfrm>
              <a:off x="0" y="12039"/>
              <a:ext cx="772043" cy="34676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63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0"/>
              <a:ext cx="77204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  <a:r>
                <a:t>{abstract}</a:t>
              </a:r>
              <a:br/>
              <a:r>
                <a:t>UiPart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4809490" y="2288540"/>
            <a:ext cx="720091" cy="1245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>
            <a:off x="4889500" y="2288540"/>
            <a:ext cx="640080" cy="205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>
            <a:off x="3695700" y="2288540"/>
            <a:ext cx="1833880" cy="1478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>
            <a:off x="2641600" y="2288540"/>
            <a:ext cx="2887981" cy="66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32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/>
        </p:nvSpPr>
        <p:spPr>
          <a:xfrm>
            <a:off x="3695700" y="2288540"/>
            <a:ext cx="1833880" cy="239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>
            <a:off x="3695700" y="2288540"/>
            <a:ext cx="1833880" cy="279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99" name="Group 299"/>
          <p:cNvGrpSpPr/>
          <p:nvPr/>
        </p:nvGrpSpPr>
        <p:grpSpPr>
          <a:xfrm>
            <a:off x="3657600" y="1770924"/>
            <a:ext cx="1031398" cy="346761"/>
            <a:chOff x="0" y="0"/>
            <a:chExt cx="1031397" cy="346760"/>
          </a:xfrm>
        </p:grpSpPr>
        <p:sp>
          <p:nvSpPr>
            <p:cNvPr id="297" name="Shape 297"/>
            <p:cNvSpPr/>
            <p:nvPr/>
          </p:nvSpPr>
          <p:spPr>
            <a:xfrm>
              <a:off x="0" y="-1"/>
              <a:ext cx="1031398" cy="346762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57810"/>
              <a:ext cx="103139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UiPartLoader</a:t>
              </a:r>
            </a:p>
          </p:txBody>
        </p:sp>
      </p:grpSp>
      <p:sp>
        <p:nvSpPr>
          <p:cNvPr id="300" name="Shape 300"/>
          <p:cNvSpPr/>
          <p:nvPr/>
        </p:nvSpPr>
        <p:spPr>
          <a:xfrm flipH="1" flipV="1" rot="5400000">
            <a:off x="4594920" y="-355061"/>
            <a:ext cx="170725" cy="4081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 flipV="1">
            <a:off x="3198609" y="1944303"/>
            <a:ext cx="484449" cy="2309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 flipV="1">
            <a:off x="4714456" y="1944303"/>
            <a:ext cx="429493" cy="2309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5" name="Group 305"/>
          <p:cNvGrpSpPr/>
          <p:nvPr/>
        </p:nvGrpSpPr>
        <p:grpSpPr>
          <a:xfrm>
            <a:off x="6735515" y="4038598"/>
            <a:ext cx="328046" cy="1371600"/>
            <a:chOff x="0" y="0"/>
            <a:chExt cx="328045" cy="1371599"/>
          </a:xfrm>
        </p:grpSpPr>
        <p:sp>
          <p:nvSpPr>
            <p:cNvPr id="303" name="Shape 303"/>
            <p:cNvSpPr/>
            <p:nvPr/>
          </p:nvSpPr>
          <p:spPr>
            <a:xfrm rot="16200000">
              <a:off x="-521778" y="521777"/>
              <a:ext cx="1371601" cy="328046"/>
            </a:xfrm>
            <a:prstGeom prst="roundRect">
              <a:avLst>
                <a:gd name="adj" fmla="val 16667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rot="16200000">
              <a:off x="-505764" y="563879"/>
              <a:ext cx="1339573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306" name="Shape 306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Ui</a:t>
              </a:r>
            </a:p>
          </p:txBody>
        </p:sp>
      </p:grpSp>
      <p:sp>
        <p:nvSpPr>
          <p:cNvPr id="309" name="Shape 309"/>
          <p:cNvSpPr/>
          <p:nvPr/>
        </p:nvSpPr>
        <p:spPr>
          <a:xfrm flipV="1">
            <a:off x="1367766" y="2286000"/>
            <a:ext cx="270506" cy="175524"/>
          </a:xfrm>
          <a:prstGeom prst="triangle">
            <a:avLst/>
          </a:prstGeom>
          <a:gradFill>
            <a:gsLst>
              <a:gs pos="0">
                <a:schemeClr val="accent3">
                  <a:hueOff val="263624"/>
                  <a:satOff val="55948"/>
                  <a:lumOff val="27907"/>
                </a:schemeClr>
              </a:gs>
              <a:gs pos="35000">
                <a:srgbClr val="E4FDBF"/>
              </a:gs>
              <a:gs pos="100000">
                <a:schemeClr val="accent3">
                  <a:hueOff val="321486"/>
                  <a:satOff val="58119"/>
                  <a:lumOff val="40966"/>
                </a:schemeClr>
              </a:gs>
            </a:gsLst>
            <a:lin ang="16200000"/>
          </a:gra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1502410" y="1943100"/>
            <a:ext cx="580390" cy="332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00B050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>
            <a:off x="2327910" y="3296920"/>
            <a:ext cx="1421130" cy="237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6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>
            <a:off x="3695700" y="2288540"/>
            <a:ext cx="1833880" cy="1008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/>
        </p:nvSpPr>
        <p:spPr>
          <a:xfrm>
            <a:off x="2327910" y="4109720"/>
            <a:ext cx="1501140" cy="237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5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4" name="Shape 334"/>
          <p:cNvSpPr/>
          <p:nvPr/>
        </p:nvSpPr>
        <p:spPr>
          <a:xfrm>
            <a:off x="3695700" y="2288540"/>
            <a:ext cx="1833880" cy="182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5435896" y="2895599"/>
            <a:ext cx="229326" cy="166562"/>
          </a:xfrm>
          <a:prstGeom prst="rect">
            <a:avLst/>
          </a:prstGeom>
          <a:solidFill>
            <a:srgbClr val="EBF1D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3687514" y="2981201"/>
            <a:ext cx="30480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71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7" name="Shape 317"/>
          <p:cNvSpPr/>
          <p:nvPr/>
        </p:nvSpPr>
        <p:spPr>
          <a:xfrm>
            <a:off x="5431573" y="4488138"/>
            <a:ext cx="229326" cy="160063"/>
          </a:xfrm>
          <a:prstGeom prst="rect">
            <a:avLst/>
          </a:prstGeom>
          <a:solidFill>
            <a:srgbClr val="EBF1D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V="1">
            <a:off x="4114798" y="4472707"/>
            <a:ext cx="2642196" cy="10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71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8"/>
          <p:cNvGrpSpPr/>
          <p:nvPr/>
        </p:nvGrpSpPr>
        <p:grpSpPr>
          <a:xfrm>
            <a:off x="1103084" y="2057399"/>
            <a:ext cx="6288316" cy="2272167"/>
            <a:chOff x="0" y="0"/>
            <a:chExt cx="6288315" cy="2272166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6288316" cy="2272167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3185" y="23186"/>
              <a:ext cx="6241945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341" name="Group 341"/>
          <p:cNvGrpSpPr/>
          <p:nvPr/>
        </p:nvGrpSpPr>
        <p:grpSpPr>
          <a:xfrm>
            <a:off x="2095948" y="2548839"/>
            <a:ext cx="1093636" cy="346761"/>
            <a:chOff x="0" y="0"/>
            <a:chExt cx="1093634" cy="346760"/>
          </a:xfrm>
        </p:grpSpPr>
        <p:sp>
          <p:nvSpPr>
            <p:cNvPr id="339" name="Shape 339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CommandResult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6180592" y="2648528"/>
            <a:ext cx="1093636" cy="346761"/>
            <a:chOff x="0" y="0"/>
            <a:chExt cx="1093634" cy="346760"/>
          </a:xfrm>
        </p:grpSpPr>
        <p:sp>
          <p:nvSpPr>
            <p:cNvPr id="342" name="Shape 342"/>
            <p:cNvSpPr/>
            <p:nvPr/>
          </p:nvSpPr>
          <p:spPr>
            <a:xfrm flipH="1">
              <a:off x="0" y="0"/>
              <a:ext cx="1093635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AddCommand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2015218" y="3763619"/>
            <a:ext cx="1093636" cy="346761"/>
            <a:chOff x="0" y="0"/>
            <a:chExt cx="1093634" cy="346760"/>
          </a:xfrm>
        </p:grpSpPr>
        <p:sp>
          <p:nvSpPr>
            <p:cNvPr id="345" name="Shape 34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LogicManager</a:t>
              </a:r>
            </a:p>
          </p:txBody>
        </p:sp>
      </p:grpSp>
      <p:sp>
        <p:nvSpPr>
          <p:cNvPr id="348" name="Shape 348"/>
          <p:cNvSpPr/>
          <p:nvPr/>
        </p:nvSpPr>
        <p:spPr>
          <a:xfrm rot="10800000">
            <a:off x="3189583" y="2722220"/>
            <a:ext cx="2302952" cy="118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 flipV="1" rot="5400000">
            <a:off x="5563388" y="3813211"/>
            <a:ext cx="270504" cy="175524"/>
          </a:xfrm>
          <a:prstGeom prst="triangl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1676400" y="2714439"/>
            <a:ext cx="419548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53" name="Group 353"/>
          <p:cNvGrpSpPr/>
          <p:nvPr/>
        </p:nvGrpSpPr>
        <p:grpSpPr>
          <a:xfrm>
            <a:off x="1103084" y="4548754"/>
            <a:ext cx="6288316" cy="328046"/>
            <a:chOff x="0" y="0"/>
            <a:chExt cx="6288315" cy="328044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6288316" cy="328045"/>
            </a:xfrm>
            <a:prstGeom prst="roundRect">
              <a:avLst>
                <a:gd name="adj" fmla="val 16667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6013" y="42102"/>
              <a:ext cx="625628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6180592" y="3054928"/>
            <a:ext cx="1093636" cy="346761"/>
            <a:chOff x="0" y="0"/>
            <a:chExt cx="1093634" cy="346760"/>
          </a:xfrm>
        </p:grpSpPr>
        <p:sp>
          <p:nvSpPr>
            <p:cNvPr id="354" name="Shape 354"/>
            <p:cNvSpPr/>
            <p:nvPr/>
          </p:nvSpPr>
          <p:spPr>
            <a:xfrm flipH="1">
              <a:off x="0" y="0"/>
              <a:ext cx="1093635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ListCommand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6180590" y="3860799"/>
            <a:ext cx="1093636" cy="346762"/>
            <a:chOff x="0" y="0"/>
            <a:chExt cx="1093634" cy="346760"/>
          </a:xfrm>
        </p:grpSpPr>
        <p:sp>
          <p:nvSpPr>
            <p:cNvPr id="357" name="Shape 357"/>
            <p:cNvSpPr/>
            <p:nvPr/>
          </p:nvSpPr>
          <p:spPr>
            <a:xfrm flipH="1">
              <a:off x="0" y="0"/>
              <a:ext cx="1093635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4815685" y="3753680"/>
            <a:ext cx="772044" cy="370841"/>
            <a:chOff x="0" y="0"/>
            <a:chExt cx="772042" cy="370840"/>
          </a:xfrm>
        </p:grpSpPr>
        <p:sp>
          <p:nvSpPr>
            <p:cNvPr id="360" name="Shape 360"/>
            <p:cNvSpPr/>
            <p:nvPr/>
          </p:nvSpPr>
          <p:spPr>
            <a:xfrm>
              <a:off x="0" y="12039"/>
              <a:ext cx="772043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0"/>
              <a:ext cx="77204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{abstract}</a:t>
              </a:r>
              <a:br/>
              <a:r>
                <a:t>Command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5727700" y="3004820"/>
            <a:ext cx="999491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9677"/>
                </a:lnTo>
                <a:lnTo>
                  <a:pt x="0" y="9677"/>
                </a:lnTo>
                <a:lnTo>
                  <a:pt x="0" y="21600"/>
                </a:lnTo>
              </a:path>
            </a:pathLst>
          </a:custGeom>
          <a:ln w="19050">
            <a:solidFill>
              <a:srgbClr val="0070C0"/>
            </a:solidFill>
          </a:ln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/>
        </p:nvSpPr>
        <p:spPr>
          <a:xfrm>
            <a:off x="5795010" y="3900170"/>
            <a:ext cx="375920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595" y="0"/>
                </a:lnTo>
                <a:lnTo>
                  <a:pt x="14595" y="10903"/>
                </a:lnTo>
                <a:lnTo>
                  <a:pt x="7005" y="10903"/>
                </a:lnTo>
                <a:lnTo>
                  <a:pt x="7005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70C0"/>
            </a:solidFill>
          </a:ln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/>
        </p:nvSpPr>
        <p:spPr>
          <a:xfrm>
            <a:off x="5795010" y="3227070"/>
            <a:ext cx="375920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4595" y="21600"/>
                </a:lnTo>
                <a:lnTo>
                  <a:pt x="14595" y="10800"/>
                </a:lnTo>
                <a:lnTo>
                  <a:pt x="7005" y="10800"/>
                </a:lnTo>
                <a:lnTo>
                  <a:pt x="7005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368" name="Group 368"/>
          <p:cNvGrpSpPr/>
          <p:nvPr/>
        </p:nvGrpSpPr>
        <p:grpSpPr>
          <a:xfrm>
            <a:off x="3527828" y="3766158"/>
            <a:ext cx="585451" cy="346761"/>
            <a:chOff x="0" y="0"/>
            <a:chExt cx="585450" cy="346760"/>
          </a:xfrm>
        </p:grpSpPr>
        <p:sp>
          <p:nvSpPr>
            <p:cNvPr id="366" name="Shape 366"/>
            <p:cNvSpPr/>
            <p:nvPr/>
          </p:nvSpPr>
          <p:spPr>
            <a:xfrm>
              <a:off x="-1" y="-1"/>
              <a:ext cx="585452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-1" y="57810"/>
              <a:ext cx="58545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Parser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2561590" y="3938270"/>
            <a:ext cx="956310" cy="43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005"/>
                </a:moveTo>
                <a:lnTo>
                  <a:pt x="0" y="21600"/>
                </a:lnTo>
                <a:lnTo>
                  <a:pt x="15863" y="21600"/>
                </a:lnTo>
                <a:lnTo>
                  <a:pt x="1586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>
            <a:off x="5201706" y="4112481"/>
            <a:ext cx="2" cy="436275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3" name="Group 373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371" name="Shape 371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Logic</a:t>
              </a:r>
            </a:p>
          </p:txBody>
        </p:sp>
      </p:grpSp>
      <p:sp>
        <p:nvSpPr>
          <p:cNvPr id="374" name="Shape 374"/>
          <p:cNvSpPr/>
          <p:nvPr/>
        </p:nvSpPr>
        <p:spPr>
          <a:xfrm>
            <a:off x="1359039" y="3581400"/>
            <a:ext cx="270505" cy="175524"/>
          </a:xfrm>
          <a:prstGeom prst="triangle">
            <a:avLst/>
          </a:prstGeom>
          <a:solidFill>
            <a:srgbClr val="558ED5"/>
          </a:soli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1493520" y="3765550"/>
            <a:ext cx="1068070" cy="608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581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9050">
            <a:solidFill>
              <a:srgbClr val="0070C0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/>
        </p:nvSpPr>
        <p:spPr>
          <a:xfrm>
            <a:off x="4122743" y="3939226"/>
            <a:ext cx="683418" cy="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 flipH="1">
            <a:off x="2562035" y="4110380"/>
            <a:ext cx="2" cy="43837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>
            <a:off x="893310" y="2979985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Shape 402"/>
          <p:cNvSpPr/>
          <p:nvPr/>
        </p:nvSpPr>
        <p:spPr>
          <a:xfrm>
            <a:off x="3117850" y="3498850"/>
            <a:ext cx="2082800" cy="4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916" y="21600"/>
                </a:lnTo>
                <a:lnTo>
                  <a:pt x="7916" y="0"/>
                </a:lnTo>
                <a:lnTo>
                  <a:pt x="21600" y="0"/>
                </a:lnTo>
                <a:lnTo>
                  <a:pt x="21600" y="12558"/>
                </a:lnTo>
              </a:path>
            </a:pathLst>
          </a:cu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82" name="Group 382"/>
          <p:cNvGrpSpPr/>
          <p:nvPr/>
        </p:nvGrpSpPr>
        <p:grpSpPr>
          <a:xfrm>
            <a:off x="4064582" y="3334634"/>
            <a:ext cx="889001" cy="159921"/>
            <a:chOff x="0" y="0"/>
            <a:chExt cx="888999" cy="159919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728806" cy="152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100">
                  <a:solidFill>
                    <a:srgbClr val="0070C0"/>
                  </a:solidFill>
                </a:defRPr>
              </a:lvl1pPr>
            </a:lstStyle>
            <a:p>
              <a:pPr/>
              <a:r>
                <a:t>executes</a:t>
              </a:r>
            </a:p>
          </p:txBody>
        </p:sp>
        <p:sp>
          <p:nvSpPr>
            <p:cNvPr id="381" name="Shape 381"/>
            <p:cNvSpPr/>
            <p:nvPr/>
          </p:nvSpPr>
          <p:spPr>
            <a:xfrm rot="5400000">
              <a:off x="787924" y="58843"/>
              <a:ext cx="125951" cy="76202"/>
            </a:xfrm>
            <a:prstGeom prst="triangl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3973516" y="2512367"/>
            <a:ext cx="868568" cy="168799"/>
            <a:chOff x="0" y="0"/>
            <a:chExt cx="868567" cy="168797"/>
          </a:xfrm>
        </p:grpSpPr>
        <p:sp>
          <p:nvSpPr>
            <p:cNvPr id="383" name="Shape 383"/>
            <p:cNvSpPr/>
            <p:nvPr/>
          </p:nvSpPr>
          <p:spPr>
            <a:xfrm>
              <a:off x="139761" y="0"/>
              <a:ext cx="728807" cy="152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100">
                  <a:solidFill>
                    <a:srgbClr val="0070C0"/>
                  </a:solidFill>
                </a:defRPr>
              </a:lvl1pPr>
            </a:lstStyle>
            <a:p>
              <a:pPr/>
              <a:r>
                <a:t>produces</a:t>
              </a:r>
            </a:p>
          </p:txBody>
        </p:sp>
        <p:sp>
          <p:nvSpPr>
            <p:cNvPr id="384" name="Shape 384"/>
            <p:cNvSpPr/>
            <p:nvPr/>
          </p:nvSpPr>
          <p:spPr>
            <a:xfrm flipH="1" rot="16200000">
              <a:off x="-24875" y="67721"/>
              <a:ext cx="125952" cy="76202"/>
            </a:xfrm>
            <a:prstGeom prst="triangl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6" name="Shape 386"/>
          <p:cNvSpPr/>
          <p:nvPr/>
        </p:nvSpPr>
        <p:spPr>
          <a:xfrm>
            <a:off x="3210180" y="2423263"/>
            <a:ext cx="131117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100">
                <a:solidFill>
                  <a:srgbClr val="0070C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7" name="Shape 387"/>
          <p:cNvSpPr/>
          <p:nvPr/>
        </p:nvSpPr>
        <p:spPr>
          <a:xfrm>
            <a:off x="3341296" y="3700114"/>
            <a:ext cx="131117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100">
                <a:solidFill>
                  <a:srgbClr val="0070C0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390" name="Group 390"/>
          <p:cNvGrpSpPr/>
          <p:nvPr/>
        </p:nvGrpSpPr>
        <p:grpSpPr>
          <a:xfrm>
            <a:off x="4038599" y="3962399"/>
            <a:ext cx="685801" cy="159921"/>
            <a:chOff x="0" y="0"/>
            <a:chExt cx="685799" cy="159919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555488" cy="152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100">
                  <a:solidFill>
                    <a:srgbClr val="0070C0"/>
                  </a:solidFill>
                </a:defRPr>
              </a:lvl1pPr>
            </a:lstStyle>
            <a:p>
              <a:pPr/>
              <a:r>
                <a:t>creates</a:t>
              </a:r>
            </a:p>
          </p:txBody>
        </p:sp>
        <p:sp>
          <p:nvSpPr>
            <p:cNvPr id="389" name="Shape 389"/>
            <p:cNvSpPr/>
            <p:nvPr/>
          </p:nvSpPr>
          <p:spPr>
            <a:xfrm rot="5400000">
              <a:off x="584723" y="58843"/>
              <a:ext cx="125953" cy="76202"/>
            </a:xfrm>
            <a:prstGeom prst="triangl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6185389" y="3446057"/>
            <a:ext cx="1093636" cy="370841"/>
            <a:chOff x="0" y="0"/>
            <a:chExt cx="1093634" cy="370840"/>
          </a:xfrm>
        </p:grpSpPr>
        <p:sp>
          <p:nvSpPr>
            <p:cNvPr id="391" name="Shape 391"/>
            <p:cNvSpPr/>
            <p:nvPr/>
          </p:nvSpPr>
          <p:spPr>
            <a:xfrm flipH="1">
              <a:off x="0" y="12039"/>
              <a:ext cx="1093635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0" y="0"/>
              <a:ext cx="109363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Incorrect</a:t>
              </a:r>
              <a:br/>
              <a:r>
                <a:t>Command</a:t>
              </a:r>
            </a:p>
          </p:txBody>
        </p:sp>
      </p:grpSp>
      <p:sp>
        <p:nvSpPr>
          <p:cNvPr id="403" name="Shape 403"/>
          <p:cNvSpPr/>
          <p:nvPr/>
        </p:nvSpPr>
        <p:spPr>
          <a:xfrm>
            <a:off x="5795009" y="3630929"/>
            <a:ext cx="379731" cy="26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4448" y="21600"/>
                </a:lnTo>
                <a:lnTo>
                  <a:pt x="14448" y="10800"/>
                </a:lnTo>
                <a:lnTo>
                  <a:pt x="7152" y="10800"/>
                </a:lnTo>
                <a:lnTo>
                  <a:pt x="715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</a:ln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 flipH="1" flipV="1" rot="5400000">
            <a:off x="1807196" y="3315772"/>
            <a:ext cx="88230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70C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407"/>
          <p:cNvGrpSpPr/>
          <p:nvPr/>
        </p:nvGrpSpPr>
        <p:grpSpPr>
          <a:xfrm>
            <a:off x="685800" y="1981200"/>
            <a:ext cx="7086600" cy="4000287"/>
            <a:chOff x="0" y="0"/>
            <a:chExt cx="7086600" cy="4000286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7086600" cy="4000287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0819" y="40819"/>
              <a:ext cx="700496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1007063" y="2296546"/>
            <a:ext cx="1455630" cy="346761"/>
            <a:chOff x="0" y="0"/>
            <a:chExt cx="1455628" cy="346760"/>
          </a:xfrm>
        </p:grpSpPr>
        <p:sp>
          <p:nvSpPr>
            <p:cNvPr id="408" name="Shape 408"/>
            <p:cNvSpPr/>
            <p:nvPr/>
          </p:nvSpPr>
          <p:spPr>
            <a:xfrm>
              <a:off x="0" y="-1"/>
              <a:ext cx="1455629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7009"/>
              <a:ext cx="145562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:LogicManager</a:t>
              </a:r>
            </a:p>
          </p:txBody>
        </p:sp>
      </p:grpSp>
      <p:sp>
        <p:nvSpPr>
          <p:cNvPr id="411" name="Shape 411"/>
          <p:cNvSpPr/>
          <p:nvPr/>
        </p:nvSpPr>
        <p:spPr>
          <a:xfrm flipH="1">
            <a:off x="1734877" y="2660217"/>
            <a:ext cx="1" cy="2597584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1662869" y="3010910"/>
            <a:ext cx="152401" cy="2780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415" name="Group 415"/>
          <p:cNvGrpSpPr/>
          <p:nvPr/>
        </p:nvGrpSpPr>
        <p:grpSpPr>
          <a:xfrm>
            <a:off x="3411782" y="2300233"/>
            <a:ext cx="1093636" cy="346761"/>
            <a:chOff x="0" y="0"/>
            <a:chExt cx="1093634" cy="346760"/>
          </a:xfrm>
        </p:grpSpPr>
        <p:sp>
          <p:nvSpPr>
            <p:cNvPr id="413" name="Shape 413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7009"/>
              <a:ext cx="109363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:Parser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3958599" y="2663904"/>
            <a:ext cx="1" cy="1587653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Shape 417"/>
          <p:cNvSpPr/>
          <p:nvPr/>
        </p:nvSpPr>
        <p:spPr>
          <a:xfrm>
            <a:off x="3886591" y="3122097"/>
            <a:ext cx="144017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grpSp>
        <p:nvGrpSpPr>
          <p:cNvPr id="420" name="Group 420"/>
          <p:cNvGrpSpPr/>
          <p:nvPr/>
        </p:nvGrpSpPr>
        <p:grpSpPr>
          <a:xfrm>
            <a:off x="4953000" y="2940007"/>
            <a:ext cx="1093635" cy="574041"/>
            <a:chOff x="0" y="0"/>
            <a:chExt cx="1093634" cy="574040"/>
          </a:xfrm>
        </p:grpSpPr>
        <p:sp>
          <p:nvSpPr>
            <p:cNvPr id="418" name="Shape 418"/>
            <p:cNvSpPr/>
            <p:nvPr/>
          </p:nvSpPr>
          <p:spPr>
            <a:xfrm>
              <a:off x="0" y="56250"/>
              <a:ext cx="1093635" cy="4615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0" y="0"/>
              <a:ext cx="1093635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d:Delete</a:t>
              </a:r>
              <a:br/>
              <a:r>
                <a:t>Command</a:t>
              </a:r>
            </a:p>
          </p:txBody>
        </p:sp>
      </p:grpSp>
      <p:sp>
        <p:nvSpPr>
          <p:cNvPr id="421" name="Shape 421"/>
          <p:cNvSpPr/>
          <p:nvPr/>
        </p:nvSpPr>
        <p:spPr>
          <a:xfrm flipH="1">
            <a:off x="5499817" y="3417318"/>
            <a:ext cx="1" cy="2450082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hape 422"/>
          <p:cNvSpPr/>
          <p:nvPr/>
        </p:nvSpPr>
        <p:spPr>
          <a:xfrm>
            <a:off x="5427809" y="3457797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423" name="Shape 423"/>
          <p:cNvSpPr/>
          <p:nvPr/>
        </p:nvSpPr>
        <p:spPr>
          <a:xfrm>
            <a:off x="543018" y="3014598"/>
            <a:ext cx="1119852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hape 424"/>
          <p:cNvSpPr/>
          <p:nvPr/>
        </p:nvSpPr>
        <p:spPr>
          <a:xfrm>
            <a:off x="1815269" y="3122097"/>
            <a:ext cx="2071324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>
            <a:off x="152400" y="2743200"/>
            <a:ext cx="14248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execute(“delete 1”)</a:t>
            </a:r>
          </a:p>
        </p:txBody>
      </p:sp>
      <p:sp>
        <p:nvSpPr>
          <p:cNvPr id="426" name="Shape 426"/>
          <p:cNvSpPr/>
          <p:nvPr/>
        </p:nvSpPr>
        <p:spPr>
          <a:xfrm flipV="1">
            <a:off x="4030607" y="3227028"/>
            <a:ext cx="922392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>
            <a:off x="4419599" y="4251555"/>
            <a:ext cx="85581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428" name="Shape 428"/>
          <p:cNvSpPr/>
          <p:nvPr/>
        </p:nvSpPr>
        <p:spPr>
          <a:xfrm>
            <a:off x="4030607" y="3733800"/>
            <a:ext cx="1406216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>
            <a:off x="1815269" y="3954622"/>
            <a:ext cx="2058119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hape 430"/>
          <p:cNvSpPr/>
          <p:nvPr/>
        </p:nvSpPr>
        <p:spPr>
          <a:xfrm>
            <a:off x="466818" y="5791200"/>
            <a:ext cx="1196052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3" name="Group 433"/>
          <p:cNvGrpSpPr/>
          <p:nvPr/>
        </p:nvGrpSpPr>
        <p:grpSpPr>
          <a:xfrm>
            <a:off x="7938755" y="2317144"/>
            <a:ext cx="1030504" cy="346761"/>
            <a:chOff x="0" y="0"/>
            <a:chExt cx="1030502" cy="346760"/>
          </a:xfrm>
        </p:grpSpPr>
        <p:sp>
          <p:nvSpPr>
            <p:cNvPr id="431" name="Shape 431"/>
            <p:cNvSpPr/>
            <p:nvPr/>
          </p:nvSpPr>
          <p:spPr>
            <a:xfrm>
              <a:off x="0" y="-1"/>
              <a:ext cx="1030503" cy="346762"/>
            </a:xfrm>
            <a:prstGeom prst="rect">
              <a:avLst/>
            </a:prstGeom>
            <a:solidFill>
              <a:srgbClr val="B3A2C7"/>
            </a:solidFill>
            <a:ln w="19050" cap="flat">
              <a:solidFill>
                <a:srgbClr val="B3A2C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0" y="7009"/>
              <a:ext cx="103050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:Model</a:t>
              </a:r>
            </a:p>
          </p:txBody>
        </p:sp>
      </p:grpSp>
      <p:sp>
        <p:nvSpPr>
          <p:cNvPr id="434" name="Shape 434"/>
          <p:cNvSpPr/>
          <p:nvPr/>
        </p:nvSpPr>
        <p:spPr>
          <a:xfrm>
            <a:off x="1815269" y="4495317"/>
            <a:ext cx="3612541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Shape 435"/>
          <p:cNvSpPr/>
          <p:nvPr/>
        </p:nvSpPr>
        <p:spPr>
          <a:xfrm>
            <a:off x="5427809" y="4495317"/>
            <a:ext cx="152401" cy="1191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436" name="Shape 436"/>
          <p:cNvSpPr/>
          <p:nvPr/>
        </p:nvSpPr>
        <p:spPr>
          <a:xfrm>
            <a:off x="8454008" y="2655802"/>
            <a:ext cx="1" cy="283059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B3A2C7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Shape 437"/>
          <p:cNvSpPr/>
          <p:nvPr/>
        </p:nvSpPr>
        <p:spPr>
          <a:xfrm>
            <a:off x="8382000" y="4524597"/>
            <a:ext cx="152400" cy="276004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438" name="Shape 438"/>
          <p:cNvSpPr/>
          <p:nvPr/>
        </p:nvSpPr>
        <p:spPr>
          <a:xfrm>
            <a:off x="5580208" y="4542759"/>
            <a:ext cx="278737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>
            <a:off x="5580209" y="4800600"/>
            <a:ext cx="2873800" cy="0"/>
          </a:xfrm>
          <a:prstGeom prst="line">
            <a:avLst/>
          </a:prstGeom>
          <a:ln w="19050">
            <a:solidFill>
              <a:srgbClr val="B3A2C7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hape 440"/>
          <p:cNvSpPr/>
          <p:nvPr/>
        </p:nvSpPr>
        <p:spPr>
          <a:xfrm>
            <a:off x="1815269" y="5661173"/>
            <a:ext cx="3651370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hape 441"/>
          <p:cNvSpPr/>
          <p:nvPr/>
        </p:nvSpPr>
        <p:spPr>
          <a:xfrm>
            <a:off x="6858000" y="4278848"/>
            <a:ext cx="142484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7030A0"/>
                </a:solidFill>
              </a:defRPr>
            </a:lvl1pPr>
          </a:lstStyle>
          <a:p>
            <a:pPr/>
            <a:r>
              <a:t>deletePerson(p)</a:t>
            </a:r>
          </a:p>
        </p:txBody>
      </p:sp>
      <p:sp>
        <p:nvSpPr>
          <p:cNvPr id="442" name="Shape 442"/>
          <p:cNvSpPr/>
          <p:nvPr/>
        </p:nvSpPr>
        <p:spPr>
          <a:xfrm>
            <a:off x="4191000" y="2996258"/>
            <a:ext cx="6400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create()</a:t>
            </a:r>
          </a:p>
        </p:txBody>
      </p:sp>
      <p:sp>
        <p:nvSpPr>
          <p:cNvPr id="443" name="Shape 443"/>
          <p:cNvSpPr/>
          <p:nvPr/>
        </p:nvSpPr>
        <p:spPr>
          <a:xfrm>
            <a:off x="2131904" y="2850921"/>
            <a:ext cx="142484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parse(“delete 1”)</a:t>
            </a:r>
          </a:p>
        </p:txBody>
      </p:sp>
      <p:sp>
        <p:nvSpPr>
          <p:cNvPr id="444" name="Shape 444"/>
          <p:cNvSpPr/>
          <p:nvPr/>
        </p:nvSpPr>
        <p:spPr>
          <a:xfrm>
            <a:off x="3101175" y="5430096"/>
            <a:ext cx="62121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445" name="Shape 445"/>
          <p:cNvSpPr/>
          <p:nvPr/>
        </p:nvSpPr>
        <p:spPr>
          <a:xfrm>
            <a:off x="762001" y="5538487"/>
            <a:ext cx="7620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grpSp>
        <p:nvGrpSpPr>
          <p:cNvPr id="448" name="Group 448"/>
          <p:cNvGrpSpPr/>
          <p:nvPr/>
        </p:nvGrpSpPr>
        <p:grpSpPr>
          <a:xfrm>
            <a:off x="6029645" y="4896749"/>
            <a:ext cx="1666555" cy="574041"/>
            <a:chOff x="0" y="0"/>
            <a:chExt cx="1666554" cy="574040"/>
          </a:xfrm>
        </p:grpSpPr>
        <p:sp>
          <p:nvSpPr>
            <p:cNvPr id="446" name="Shape 446"/>
            <p:cNvSpPr/>
            <p:nvPr/>
          </p:nvSpPr>
          <p:spPr>
            <a:xfrm>
              <a:off x="0" y="56250"/>
              <a:ext cx="1666555" cy="4615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0" y="0"/>
              <a:ext cx="1666555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result:</a:t>
              </a:r>
              <a:br/>
              <a:r>
                <a:t>CommandResult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6786722" y="5414538"/>
            <a:ext cx="152401" cy="171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450" name="Shape 450"/>
          <p:cNvSpPr/>
          <p:nvPr/>
        </p:nvSpPr>
        <p:spPr>
          <a:xfrm>
            <a:off x="5580208" y="5165675"/>
            <a:ext cx="44797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Shape 451"/>
          <p:cNvSpPr/>
          <p:nvPr/>
        </p:nvSpPr>
        <p:spPr>
          <a:xfrm>
            <a:off x="5580208" y="5585914"/>
            <a:ext cx="1253817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Shape 452"/>
          <p:cNvSpPr/>
          <p:nvPr/>
        </p:nvSpPr>
        <p:spPr>
          <a:xfrm>
            <a:off x="2818927" y="3733800"/>
            <a:ext cx="22034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4907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7030A0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464" name="Shape 464"/>
          <p:cNvSpPr/>
          <p:nvPr/>
        </p:nvSpPr>
        <p:spPr>
          <a:xfrm flipH="1" flipV="1" rot="5400000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 flipV="1" rot="5400000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09" name="Group 509"/>
          <p:cNvGrpSpPr/>
          <p:nvPr/>
        </p:nvGrpSpPr>
        <p:grpSpPr>
          <a:xfrm>
            <a:off x="7712396" y="2887216"/>
            <a:ext cx="708187" cy="285784"/>
            <a:chOff x="0" y="0"/>
            <a:chExt cx="708185" cy="285782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TaskDate</a:t>
              </a:r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345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13" name="Group 513"/>
          <p:cNvGrpSpPr/>
          <p:nvPr/>
        </p:nvGrpSpPr>
        <p:grpSpPr>
          <a:xfrm>
            <a:off x="7712396" y="3210193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pPr/>
              <a:r>
                <a:t>TaskTime</a:t>
              </a:r>
            </a:p>
          </p:txBody>
        </p:sp>
      </p:grpSp>
      <p:sp>
        <p:nvSpPr>
          <p:cNvPr id="535" name="Shape 535"/>
          <p:cNvSpPr/>
          <p:nvPr/>
        </p:nvSpPr>
        <p:spPr>
          <a:xfrm>
            <a:off x="7158990" y="2683510"/>
            <a:ext cx="543560" cy="66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197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5" name="Shape 515"/>
          <p:cNvSpPr/>
          <p:nvPr/>
        </p:nvSpPr>
        <p:spPr>
          <a:xfrm flipH="1" rot="16200000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Shape 516"/>
          <p:cNvSpPr/>
          <p:nvPr/>
        </p:nvSpPr>
        <p:spPr>
          <a:xfrm flipV="1" rot="10800000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/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40"/>
          <p:cNvGrpSpPr/>
          <p:nvPr/>
        </p:nvGrpSpPr>
        <p:grpSpPr>
          <a:xfrm>
            <a:off x="1119864" y="2086381"/>
            <a:ext cx="7871736" cy="1723619"/>
            <a:chOff x="0" y="0"/>
            <a:chExt cx="7871735" cy="1723618"/>
          </a:xfrm>
        </p:grpSpPr>
        <p:sp>
          <p:nvSpPr>
            <p:cNvPr id="538" name="Shape 538"/>
            <p:cNvSpPr/>
            <p:nvPr/>
          </p:nvSpPr>
          <p:spPr>
            <a:xfrm>
              <a:off x="0" y="0"/>
              <a:ext cx="7871736" cy="1723619"/>
            </a:xfrm>
            <a:prstGeom prst="roundRect">
              <a:avLst>
                <a:gd name="adj" fmla="val 3484"/>
              </a:avLst>
            </a:pr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7588" y="17587"/>
              <a:ext cx="783655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E46C0A"/>
                  </a:solidFill>
                </a:defRPr>
              </a:lvl1pPr>
            </a:lstStyle>
            <a:p>
              <a:pPr/>
              <a:r>
                <a:t>Storage</a:t>
              </a:r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2877180" y="3146399"/>
            <a:ext cx="1323049" cy="370841"/>
            <a:chOff x="0" y="0"/>
            <a:chExt cx="1323048" cy="370840"/>
          </a:xfrm>
        </p:grpSpPr>
        <p:sp>
          <p:nvSpPr>
            <p:cNvPr id="541" name="Shape 541"/>
            <p:cNvSpPr/>
            <p:nvPr/>
          </p:nvSpPr>
          <p:spPr>
            <a:xfrm>
              <a:off x="0" y="12039"/>
              <a:ext cx="1323049" cy="346761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>
              <a:off x="0" y="0"/>
              <a:ext cx="13230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  <a:br/>
              <a:r>
                <a:t>AddressBookStorage</a:t>
              </a:r>
            </a:p>
          </p:txBody>
        </p:sp>
      </p:grpSp>
      <p:grpSp>
        <p:nvGrpSpPr>
          <p:cNvPr id="546" name="Group 546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544" name="Shape 544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StorageManager</a:t>
              </a:r>
            </a:p>
          </p:txBody>
        </p:sp>
      </p:grpSp>
      <p:grpSp>
        <p:nvGrpSpPr>
          <p:cNvPr id="549" name="Group 549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547" name="Shape 547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Storage</a:t>
              </a:r>
            </a:p>
          </p:txBody>
        </p:sp>
      </p:grpSp>
      <p:sp>
        <p:nvSpPr>
          <p:cNvPr id="550" name="Shape 550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2666090" y="3327210"/>
            <a:ext cx="201566" cy="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E46C0A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Shape 55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E46C0A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Shape 55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4338320" y="2975610"/>
            <a:ext cx="867410" cy="79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901"/>
                </a:moveTo>
                <a:lnTo>
                  <a:pt x="0" y="0"/>
                </a:lnTo>
                <a:lnTo>
                  <a:pt x="4238" y="0"/>
                </a:lnTo>
                <a:lnTo>
                  <a:pt x="4238" y="21600"/>
                </a:lnTo>
                <a:lnTo>
                  <a:pt x="21600" y="21600"/>
                </a:lnTo>
                <a:lnTo>
                  <a:pt x="21600" y="14699"/>
                </a:lnTo>
              </a:path>
            </a:pathLst>
          </a:custGeom>
          <a:ln w="19050">
            <a:solidFill>
              <a:srgbClr val="E46C0A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556" name="Shape 556"/>
          <p:cNvSpPr/>
          <p:nvPr/>
        </p:nvSpPr>
        <p:spPr>
          <a:xfrm flipV="1" rot="5400000">
            <a:off x="4175027" y="3244058"/>
            <a:ext cx="270504" cy="175525"/>
          </a:xfrm>
          <a:prstGeom prst="triangle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5205730" y="2894330"/>
            <a:ext cx="1413511" cy="87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339"/>
                </a:moveTo>
                <a:lnTo>
                  <a:pt x="0" y="21600"/>
                </a:lnTo>
                <a:lnTo>
                  <a:pt x="10693" y="21600"/>
                </a:lnTo>
                <a:lnTo>
                  <a:pt x="10693" y="0"/>
                </a:lnTo>
                <a:lnTo>
                  <a:pt x="21600" y="0"/>
                </a:lnTo>
                <a:lnTo>
                  <a:pt x="21600" y="6261"/>
                </a:lnTo>
              </a:path>
            </a:pathLst>
          </a:custGeom>
          <a:ln w="19050">
            <a:solidFill>
              <a:srgbClr val="E46C0A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60" name="Group 560"/>
          <p:cNvGrpSpPr/>
          <p:nvPr/>
        </p:nvGrpSpPr>
        <p:grpSpPr>
          <a:xfrm>
            <a:off x="4621364" y="3146399"/>
            <a:ext cx="1169836" cy="370841"/>
            <a:chOff x="0" y="0"/>
            <a:chExt cx="1169834" cy="370840"/>
          </a:xfrm>
        </p:grpSpPr>
        <p:sp>
          <p:nvSpPr>
            <p:cNvPr id="558" name="Shape 558"/>
            <p:cNvSpPr/>
            <p:nvPr/>
          </p:nvSpPr>
          <p:spPr>
            <a:xfrm>
              <a:off x="0" y="12039"/>
              <a:ext cx="1169835" cy="34676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19050" cap="flat">
              <a:solidFill>
                <a:srgbClr val="F692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0" y="0"/>
              <a:ext cx="116983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  <a:r>
                <a:t>XmlAddressBook</a:t>
              </a:r>
              <a:br/>
              <a:r>
                <a:t>Storage</a:t>
              </a:r>
            </a:p>
          </p:txBody>
        </p:sp>
      </p:grpSp>
      <p:grpSp>
        <p:nvGrpSpPr>
          <p:cNvPr id="563" name="Group 563"/>
          <p:cNvGrpSpPr/>
          <p:nvPr/>
        </p:nvGrpSpPr>
        <p:grpSpPr>
          <a:xfrm>
            <a:off x="2873942" y="2545999"/>
            <a:ext cx="1323050" cy="370841"/>
            <a:chOff x="0" y="0"/>
            <a:chExt cx="1323048" cy="370840"/>
          </a:xfrm>
        </p:grpSpPr>
        <p:sp>
          <p:nvSpPr>
            <p:cNvPr id="561" name="Shape 561"/>
            <p:cNvSpPr/>
            <p:nvPr/>
          </p:nvSpPr>
          <p:spPr>
            <a:xfrm>
              <a:off x="0" y="12039"/>
              <a:ext cx="1323049" cy="346761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0"/>
              <a:ext cx="13230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  <a:br/>
              <a:r>
                <a:t>UserPrefsStorage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2662853" y="2726810"/>
            <a:ext cx="201565" cy="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E46C0A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5" name="Shape 565"/>
          <p:cNvSpPr/>
          <p:nvPr/>
        </p:nvSpPr>
        <p:spPr>
          <a:xfrm>
            <a:off x="2417085" y="26394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4335780" y="2374900"/>
            <a:ext cx="828040" cy="79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901"/>
                </a:moveTo>
                <a:lnTo>
                  <a:pt x="0" y="0"/>
                </a:lnTo>
                <a:lnTo>
                  <a:pt x="4439" y="0"/>
                </a:lnTo>
                <a:lnTo>
                  <a:pt x="4439" y="21600"/>
                </a:lnTo>
                <a:lnTo>
                  <a:pt x="21600" y="21600"/>
                </a:lnTo>
                <a:lnTo>
                  <a:pt x="21600" y="14699"/>
                </a:lnTo>
              </a:path>
            </a:pathLst>
          </a:custGeom>
          <a:ln w="19050">
            <a:solidFill>
              <a:srgbClr val="E46C0A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567" name="Shape 567"/>
          <p:cNvSpPr/>
          <p:nvPr/>
        </p:nvSpPr>
        <p:spPr>
          <a:xfrm flipV="1" rot="5400000">
            <a:off x="4171790" y="2643658"/>
            <a:ext cx="270504" cy="175525"/>
          </a:xfrm>
          <a:prstGeom prst="triangle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grpSp>
        <p:nvGrpSpPr>
          <p:cNvPr id="570" name="Group 570"/>
          <p:cNvGrpSpPr/>
          <p:nvPr/>
        </p:nvGrpSpPr>
        <p:grpSpPr>
          <a:xfrm>
            <a:off x="4618128" y="2545999"/>
            <a:ext cx="1093636" cy="370841"/>
            <a:chOff x="0" y="0"/>
            <a:chExt cx="1093634" cy="370840"/>
          </a:xfrm>
        </p:grpSpPr>
        <p:sp>
          <p:nvSpPr>
            <p:cNvPr id="568" name="Shape 568"/>
            <p:cNvSpPr/>
            <p:nvPr/>
          </p:nvSpPr>
          <p:spPr>
            <a:xfrm>
              <a:off x="0" y="12039"/>
              <a:ext cx="1093635" cy="346761"/>
            </a:xfrm>
            <a:prstGeom prst="rect">
              <a:avLst/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0"/>
              <a:ext cx="109363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JsonUserPrefs</a:t>
              </a:r>
              <a:br/>
              <a:r>
                <a:t>Storage</a:t>
              </a:r>
            </a:p>
          </p:txBody>
        </p:sp>
      </p:grpSp>
      <p:grpSp>
        <p:nvGrpSpPr>
          <p:cNvPr id="573" name="Group 573"/>
          <p:cNvGrpSpPr/>
          <p:nvPr/>
        </p:nvGrpSpPr>
        <p:grpSpPr>
          <a:xfrm>
            <a:off x="6019799" y="3148370"/>
            <a:ext cx="1200709" cy="370841"/>
            <a:chOff x="0" y="0"/>
            <a:chExt cx="1200707" cy="370840"/>
          </a:xfrm>
        </p:grpSpPr>
        <p:sp>
          <p:nvSpPr>
            <p:cNvPr id="571" name="Shape 571"/>
            <p:cNvSpPr/>
            <p:nvPr/>
          </p:nvSpPr>
          <p:spPr>
            <a:xfrm>
              <a:off x="0" y="12039"/>
              <a:ext cx="1200708" cy="34676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19050" cap="flat">
              <a:solidFill>
                <a:srgbClr val="F692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0" y="0"/>
              <a:ext cx="120070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  <a:r>
                <a:t>XmlSerializable</a:t>
              </a:r>
              <a:br/>
              <a:r>
                <a:t>AddressBook</a:t>
              </a:r>
            </a:p>
          </p:txBody>
        </p:sp>
      </p:grpSp>
      <p:sp>
        <p:nvSpPr>
          <p:cNvPr id="587" name="Shape 587"/>
          <p:cNvSpPr/>
          <p:nvPr/>
        </p:nvSpPr>
        <p:spPr>
          <a:xfrm>
            <a:off x="7352029" y="2833370"/>
            <a:ext cx="892811" cy="499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145" y="21600"/>
                </a:moveTo>
                <a:lnTo>
                  <a:pt x="0" y="21600"/>
                </a:lnTo>
                <a:lnTo>
                  <a:pt x="0" y="10992"/>
                </a:lnTo>
                <a:lnTo>
                  <a:pt x="21600" y="1099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F6924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77" name="Group 577"/>
          <p:cNvGrpSpPr/>
          <p:nvPr/>
        </p:nvGrpSpPr>
        <p:grpSpPr>
          <a:xfrm>
            <a:off x="7615738" y="2477655"/>
            <a:ext cx="1259719" cy="346761"/>
            <a:chOff x="0" y="0"/>
            <a:chExt cx="1259717" cy="346760"/>
          </a:xfrm>
        </p:grpSpPr>
        <p:sp>
          <p:nvSpPr>
            <p:cNvPr id="575" name="Shape 575"/>
            <p:cNvSpPr/>
            <p:nvPr/>
          </p:nvSpPr>
          <p:spPr>
            <a:xfrm>
              <a:off x="0" y="-1"/>
              <a:ext cx="1259718" cy="34676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19050" cap="flat">
              <a:solidFill>
                <a:srgbClr val="F692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57810"/>
              <a:ext cx="125971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E46C0A"/>
                  </a:solidFill>
                </a:defRPr>
              </a:lvl1pPr>
            </a:lstStyle>
            <a:p>
              <a:pPr/>
              <a:r>
                <a:t>XmlAdaptedTag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7615738" y="3159623"/>
            <a:ext cx="1259719" cy="346762"/>
            <a:chOff x="0" y="0"/>
            <a:chExt cx="1259717" cy="346760"/>
          </a:xfrm>
        </p:grpSpPr>
        <p:sp>
          <p:nvSpPr>
            <p:cNvPr id="578" name="Shape 578"/>
            <p:cNvSpPr/>
            <p:nvPr/>
          </p:nvSpPr>
          <p:spPr>
            <a:xfrm>
              <a:off x="0" y="-1"/>
              <a:ext cx="1259718" cy="34676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19050" cap="flat">
              <a:solidFill>
                <a:srgbClr val="F692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57810"/>
              <a:ext cx="125971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E46C0A"/>
                  </a:solidFill>
                </a:defRPr>
              </a:lvl1pPr>
            </a:lstStyle>
            <a:p>
              <a:pPr/>
              <a:r>
                <a:t>XmlAdaptedPerson</a:t>
              </a:r>
            </a:p>
          </p:txBody>
        </p:sp>
      </p:grpSp>
      <p:sp>
        <p:nvSpPr>
          <p:cNvPr id="588" name="Shape 588"/>
          <p:cNvSpPr/>
          <p:nvPr/>
        </p:nvSpPr>
        <p:spPr>
          <a:xfrm>
            <a:off x="6619240" y="2894330"/>
            <a:ext cx="1625601" cy="875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270"/>
                </a:moveTo>
                <a:lnTo>
                  <a:pt x="0" y="0"/>
                </a:lnTo>
                <a:lnTo>
                  <a:pt x="10614" y="0"/>
                </a:lnTo>
                <a:lnTo>
                  <a:pt x="10614" y="21600"/>
                </a:lnTo>
                <a:lnTo>
                  <a:pt x="21600" y="21600"/>
                </a:lnTo>
                <a:lnTo>
                  <a:pt x="21600" y="15330"/>
                </a:lnTo>
              </a:path>
            </a:pathLst>
          </a:custGeom>
          <a:ln w="19050">
            <a:solidFill>
              <a:srgbClr val="F6924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