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72" r:id="rId5"/>
    <p:sldId id="270" r:id="rId6"/>
    <p:sldId id="271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0"/>
  </p:normalViewPr>
  <p:slideViewPr>
    <p:cSldViewPr showGuides="1">
      <p:cViewPr>
        <p:scale>
          <a:sx n="219" d="100"/>
          <a:sy n="219" d="100"/>
        </p:scale>
        <p:origin x="-1720" y="-27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933" y="1453378"/>
            <a:ext cx="172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4077" y="1676400"/>
            <a:ext cx="3048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486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92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971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600" y="1981200"/>
            <a:ext cx="27432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2133600"/>
            <a:ext cx="2702738" cy="438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600" y="4800600"/>
            <a:ext cx="3371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4400" y="5065911"/>
            <a:ext cx="2971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8"/>
            <a:ext cx="30795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56240" y="919792"/>
            <a:ext cx="5296960" cy="548100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04363" y="164966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endCxn id="2" idx="0"/>
          </p:cNvCxnSpPr>
          <p:nvPr/>
        </p:nvCxnSpPr>
        <p:spPr>
          <a:xfrm rot="5400000">
            <a:off x="2480210" y="2158985"/>
            <a:ext cx="344791" cy="19678"/>
          </a:xfrm>
          <a:prstGeom prst="bentConnector3">
            <a:avLst>
              <a:gd name="adj1" fmla="val -1630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0394" y="203579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58423" y="2019892"/>
            <a:ext cx="2498061" cy="297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51004"/>
            <a:ext cx="1439341" cy="2429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2995" y="542186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40957"/>
            <a:ext cx="1441548" cy="24828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38712" y="427622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2995" y="582579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332987" y="3418118"/>
            <a:ext cx="1078765" cy="2659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2107" y="3232043"/>
            <a:ext cx="904438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55790" y="3428361"/>
            <a:ext cx="12970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73429" y="4110721"/>
            <a:ext cx="2672263" cy="1868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379764" y="4720985"/>
            <a:ext cx="2260102" cy="18635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33231" y="167356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411752" y="2211318"/>
            <a:ext cx="113894" cy="133979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360968" y="3229968"/>
            <a:ext cx="2183329" cy="146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11318"/>
            <a:ext cx="2336063" cy="3032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744689" y="3163259"/>
            <a:ext cx="3732898" cy="182901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68378" y="1650548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617705" y="-481135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82659" y="1832442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17821" y="1865589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559665" y="4924851"/>
            <a:ext cx="2659716" cy="2921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823047"/>
            <a:ext cx="601344" cy="462953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68609" y="2886737"/>
            <a:ext cx="135114" cy="11936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62774" y="1834708"/>
            <a:ext cx="1086263" cy="1839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773302" y="3829236"/>
            <a:ext cx="105409" cy="10254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86508" y="4525442"/>
            <a:ext cx="1946050" cy="5595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1"/>
          <p:cNvCxnSpPr>
            <a:stCxn id="34" idx="2"/>
            <a:endCxn id="52" idx="1"/>
          </p:cNvCxnSpPr>
          <p:nvPr/>
        </p:nvCxnSpPr>
        <p:spPr>
          <a:xfrm rot="16200000" flipH="1">
            <a:off x="3781784" y="3424336"/>
            <a:ext cx="80440" cy="10196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/>
          <p:cNvSpPr/>
          <p:nvPr/>
        </p:nvSpPr>
        <p:spPr>
          <a:xfrm>
            <a:off x="2601419" y="4529949"/>
            <a:ext cx="1430449" cy="2248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 flipV="1">
            <a:off x="4786508" y="5029804"/>
            <a:ext cx="1946050" cy="4891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Rectangle 11"/>
          <p:cNvSpPr/>
          <p:nvPr/>
        </p:nvSpPr>
        <p:spPr>
          <a:xfrm>
            <a:off x="4331810" y="4755628"/>
            <a:ext cx="1049778" cy="24787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5" name="Elbow Connector 63"/>
          <p:cNvCxnSpPr/>
          <p:nvPr/>
        </p:nvCxnSpPr>
        <p:spPr>
          <a:xfrm rot="5400000">
            <a:off x="3429566" y="3432712"/>
            <a:ext cx="2358826" cy="1832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68" idx="2"/>
            <a:endCxn id="97" idx="1"/>
          </p:cNvCxnSpPr>
          <p:nvPr/>
        </p:nvCxnSpPr>
        <p:spPr>
          <a:xfrm rot="16200000" flipH="1">
            <a:off x="3761837" y="4309589"/>
            <a:ext cx="124781" cy="10151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11"/>
          <p:cNvSpPr/>
          <p:nvPr/>
        </p:nvSpPr>
        <p:spPr>
          <a:xfrm>
            <a:off x="4331810" y="385594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ectangle 11"/>
          <p:cNvSpPr/>
          <p:nvPr/>
        </p:nvSpPr>
        <p:spPr>
          <a:xfrm>
            <a:off x="2662444" y="5015094"/>
            <a:ext cx="1040895" cy="33669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</a:p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Isosceles Triangle 102"/>
          <p:cNvSpPr/>
          <p:nvPr/>
        </p:nvSpPr>
        <p:spPr>
          <a:xfrm rot="5400000" flipV="1">
            <a:off x="3652894" y="5050158"/>
            <a:ext cx="205354" cy="116802"/>
          </a:xfrm>
          <a:prstGeom prst="triangle">
            <a:avLst>
              <a:gd name="adj" fmla="val 51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1" name="Elbow Connector 63"/>
          <p:cNvCxnSpPr>
            <a:stCxn id="68" idx="3"/>
          </p:cNvCxnSpPr>
          <p:nvPr/>
        </p:nvCxnSpPr>
        <p:spPr>
          <a:xfrm flipH="1">
            <a:off x="3817729" y="4642366"/>
            <a:ext cx="214139" cy="466193"/>
          </a:xfrm>
          <a:prstGeom prst="bentConnector4">
            <a:avLst>
              <a:gd name="adj1" fmla="val -32130"/>
              <a:gd name="adj2" fmla="val 10014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endCxn id="64" idx="1"/>
          </p:cNvCxnSpPr>
          <p:nvPr/>
        </p:nvCxnSpPr>
        <p:spPr>
          <a:xfrm>
            <a:off x="2412150" y="5174718"/>
            <a:ext cx="250294" cy="8722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/>
          <p:nvPr/>
        </p:nvCxnSpPr>
        <p:spPr>
          <a:xfrm rot="16200000" flipH="1">
            <a:off x="1855819" y="3910618"/>
            <a:ext cx="1305028" cy="188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/>
          <p:nvPr/>
        </p:nvCxnSpPr>
        <p:spPr>
          <a:xfrm>
            <a:off x="4029854" y="4181087"/>
            <a:ext cx="65549" cy="57369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/>
          <p:cNvCxnSpPr>
            <a:stCxn id="34" idx="3"/>
          </p:cNvCxnSpPr>
          <p:nvPr/>
        </p:nvCxnSpPr>
        <p:spPr>
          <a:xfrm>
            <a:off x="4031868" y="3772463"/>
            <a:ext cx="66517" cy="5083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Freeform 95"/>
          <p:cNvSpPr/>
          <p:nvPr/>
        </p:nvSpPr>
        <p:spPr>
          <a:xfrm flipV="1">
            <a:off x="4786508" y="4092252"/>
            <a:ext cx="1946050" cy="5595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" name="Elbow Connector 63"/>
          <p:cNvCxnSpPr/>
          <p:nvPr/>
        </p:nvCxnSpPr>
        <p:spPr>
          <a:xfrm rot="5400000">
            <a:off x="3457530" y="3189508"/>
            <a:ext cx="2323876" cy="1805488"/>
          </a:xfrm>
          <a:prstGeom prst="bentConnector3">
            <a:avLst>
              <a:gd name="adj1" fmla="val 10034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63"/>
          <p:cNvCxnSpPr/>
          <p:nvPr/>
        </p:nvCxnSpPr>
        <p:spPr>
          <a:xfrm rot="5400000">
            <a:off x="4364981" y="3758121"/>
            <a:ext cx="2183329" cy="146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>
            <a:stCxn id="52" idx="3"/>
          </p:cNvCxnSpPr>
          <p:nvPr/>
        </p:nvCxnSpPr>
        <p:spPr>
          <a:xfrm flipV="1">
            <a:off x="5372716" y="2645452"/>
            <a:ext cx="156157" cy="13289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63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48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1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958245" y="2663904"/>
            <a:ext cx="355" cy="1152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897980" y="2966026"/>
            <a:ext cx="166922" cy="649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7" name="Rectangle 62"/>
          <p:cNvSpPr/>
          <p:nvPr/>
        </p:nvSpPr>
        <p:spPr>
          <a:xfrm>
            <a:off x="4969978" y="29029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 flipH="1">
            <a:off x="5499817" y="3364537"/>
            <a:ext cx="16979" cy="2502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5447899" y="3376025"/>
            <a:ext cx="151796" cy="7172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845084" y="4023529"/>
            <a:ext cx="362155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6200" y="2743200"/>
            <a:ext cx="1611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13" name="Straight Arrow Connector 112"/>
          <p:cNvCxnSpPr>
            <a:endCxn id="107" idx="1"/>
          </p:cNvCxnSpPr>
          <p:nvPr/>
        </p:nvCxnSpPr>
        <p:spPr>
          <a:xfrm flipV="1">
            <a:off x="4047586" y="313376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162073" y="438682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021594" y="3565452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828119" y="34895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828119" y="4665695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2" name="Rectangle 121"/>
          <p:cNvSpPr/>
          <p:nvPr/>
        </p:nvSpPr>
        <p:spPr>
          <a:xfrm>
            <a:off x="8382000" y="3816401"/>
            <a:ext cx="152399" cy="984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562208" y="4653520"/>
            <a:ext cx="2819792" cy="121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88358" y="439789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35368" y="291832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d1”)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1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841388" y="32789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971260" y="3777003"/>
            <a:ext cx="2362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70C0"/>
                </a:solidFill>
              </a:rPr>
              <a:t>saveStateIfNeeded</a:t>
            </a:r>
            <a:r>
              <a:rPr lang="en-US" sz="1400" dirty="0" smtClean="0">
                <a:solidFill>
                  <a:srgbClr val="0070C0"/>
                </a:solidFill>
              </a:rPr>
              <a:t>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264436" y="3752277"/>
            <a:ext cx="17064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saveState</a:t>
            </a:r>
            <a:r>
              <a:rPr lang="en-US" dirty="0" smtClean="0">
                <a:solidFill>
                  <a:srgbClr val="7030A0"/>
                </a:solidFill>
              </a:rPr>
              <a:t>(“delete d1”)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5590595" y="4016387"/>
            <a:ext cx="2815658" cy="16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1119864" y="1727200"/>
            <a:ext cx="7719336" cy="2997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ModelManager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 rot="5400000" flipH="1" flipV="1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 rot="5400000" flipV="1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rPr dirty="0"/>
                <a:t>&lt;&lt;interface&gt;&gt;</a:t>
              </a:r>
              <a:br>
                <a:rPr dirty="0"/>
              </a:br>
              <a:r>
                <a:rPr dirty="0" err="1"/>
                <a:t>ReadOnlyTask</a:t>
              </a:r>
              <a:endParaRPr dirty="0"/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7690098" y="3026067"/>
            <a:ext cx="708188" cy="285785"/>
            <a:chOff x="0" y="0"/>
            <a:chExt cx="708186" cy="285783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19783"/>
              <a:ext cx="708186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smtClean="0"/>
                <a:t>Task</a:t>
              </a:r>
              <a:r>
                <a:rPr lang="en-SG" dirty="0" smtClean="0"/>
                <a:t>Period</a:t>
              </a:r>
              <a:endParaRPr dirty="0"/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474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8066490" y="3831612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TaskTime</a:t>
              </a:r>
            </a:p>
          </p:txBody>
        </p:sp>
      </p:grpSp>
      <p:sp>
        <p:nvSpPr>
          <p:cNvPr id="515" name="Shape 515"/>
          <p:cNvSpPr/>
          <p:nvPr/>
        </p:nvSpPr>
        <p:spPr>
          <a:xfrm rot="16200000" flipH="1">
            <a:off x="3279321" y="2479081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 rot="10800000" flipV="1">
            <a:off x="3290980" y="2162997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grpSp>
        <p:nvGrpSpPr>
          <p:cNvPr id="519" name="Group 519"/>
          <p:cNvGrpSpPr/>
          <p:nvPr/>
        </p:nvGrpSpPr>
        <p:grpSpPr>
          <a:xfrm>
            <a:off x="2660302" y="1794429"/>
            <a:ext cx="1539927" cy="370841"/>
            <a:chOff x="0" y="0"/>
            <a:chExt cx="1539926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ReadOnlyTaskManager</a:t>
              </a:r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76" name="Group 509"/>
          <p:cNvGrpSpPr/>
          <p:nvPr/>
        </p:nvGrpSpPr>
        <p:grpSpPr>
          <a:xfrm>
            <a:off x="7246601" y="3831611"/>
            <a:ext cx="708187" cy="285784"/>
            <a:chOff x="0" y="0"/>
            <a:chExt cx="708185" cy="285782"/>
          </a:xfrm>
        </p:grpSpPr>
        <p:sp>
          <p:nvSpPr>
            <p:cNvPr id="7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7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err="1"/>
                <a:t>TaskDate</a:t>
              </a:r>
              <a:endParaRPr dirty="0"/>
            </a:p>
          </p:txBody>
        </p:sp>
      </p:grpSp>
      <p:cxnSp>
        <p:nvCxnSpPr>
          <p:cNvPr id="3" name="Elbow Connector 2"/>
          <p:cNvCxnSpPr>
            <a:endCxn id="511" idx="0"/>
          </p:cNvCxnSpPr>
          <p:nvPr/>
        </p:nvCxnSpPr>
        <p:spPr>
          <a:xfrm rot="16200000" flipH="1">
            <a:off x="7955166" y="3366194"/>
            <a:ext cx="512220" cy="4186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77" idx="0"/>
          </p:cNvCxnSpPr>
          <p:nvPr/>
        </p:nvCxnSpPr>
        <p:spPr>
          <a:xfrm rot="5400000">
            <a:off x="7545124" y="3374767"/>
            <a:ext cx="512415" cy="401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Shape 505"/>
          <p:cNvSpPr/>
          <p:nvPr/>
        </p:nvSpPr>
        <p:spPr>
          <a:xfrm>
            <a:off x="7883943" y="3357057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59137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181</Words>
  <Application>Microsoft Macintosh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Yang Jiajing Rachel</cp:lastModifiedBy>
  <cp:revision>75</cp:revision>
  <dcterms:created xsi:type="dcterms:W3CDTF">2016-07-22T14:33:02Z</dcterms:created>
  <dcterms:modified xsi:type="dcterms:W3CDTF">2016-10-30T05:39:05Z</dcterms:modified>
</cp:coreProperties>
</file>