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2" r:id="rId5"/>
    <p:sldId id="270" r:id="rId6"/>
    <p:sldId id="271" r:id="rId7"/>
    <p:sldId id="268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howGuides="1">
      <p:cViewPr>
        <p:scale>
          <a:sx n="130" d="100"/>
          <a:sy n="130" d="100"/>
        </p:scale>
        <p:origin x="-120" y="-4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61933" y="1453378"/>
            <a:ext cx="17290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4077" y="1676400"/>
            <a:ext cx="3048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8486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92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6971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600" y="1981200"/>
            <a:ext cx="27432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2133600"/>
            <a:ext cx="2702738" cy="438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600" y="4800600"/>
            <a:ext cx="33715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24400" y="5065911"/>
            <a:ext cx="2971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8"/>
            <a:ext cx="30795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56240" y="762000"/>
            <a:ext cx="5265750" cy="5638799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104363" y="164966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endCxn id="2" idx="0"/>
          </p:cNvCxnSpPr>
          <p:nvPr/>
        </p:nvCxnSpPr>
        <p:spPr>
          <a:xfrm rot="5400000">
            <a:off x="2480210" y="2158985"/>
            <a:ext cx="344791" cy="19678"/>
          </a:xfrm>
          <a:prstGeom prst="bentConnector3">
            <a:avLst>
              <a:gd name="adj1" fmla="val -1630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0394" y="2035795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58423" y="2019892"/>
            <a:ext cx="2498061" cy="2978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7" y="3651004"/>
            <a:ext cx="1439341" cy="2429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02995" y="542186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40957"/>
            <a:ext cx="1441548" cy="24828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8712" y="427622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02995" y="58257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332987" y="3418118"/>
            <a:ext cx="1078765" cy="2659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2107" y="3232043"/>
            <a:ext cx="90443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55790" y="3428361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173429" y="4110721"/>
            <a:ext cx="2672263" cy="18686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379764" y="4720985"/>
            <a:ext cx="2260102" cy="1863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33231" y="167356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11752" y="2211318"/>
            <a:ext cx="113894" cy="133979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0968" y="3229968"/>
            <a:ext cx="2183329" cy="1460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11318"/>
            <a:ext cx="2336063" cy="3032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744689" y="3163259"/>
            <a:ext cx="3732898" cy="182901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68378" y="1650548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4617705" y="-48113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82659" y="1832442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17821" y="1865589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865098" y="4619416"/>
            <a:ext cx="208471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19" y="1823047"/>
            <a:ext cx="601344" cy="462953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68609" y="2886737"/>
            <a:ext cx="135114" cy="11936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062774" y="1834708"/>
            <a:ext cx="1086263" cy="1839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773302" y="3829236"/>
            <a:ext cx="105409" cy="10254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786508" y="452544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Elbow Connector 61"/>
          <p:cNvCxnSpPr>
            <a:stCxn id="34" idx="2"/>
            <a:endCxn id="52" idx="1"/>
          </p:cNvCxnSpPr>
          <p:nvPr/>
        </p:nvCxnSpPr>
        <p:spPr>
          <a:xfrm rot="16200000" flipH="1">
            <a:off x="3781784" y="3424336"/>
            <a:ext cx="80440" cy="10196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/>
          <p:cNvSpPr/>
          <p:nvPr/>
        </p:nvSpPr>
        <p:spPr>
          <a:xfrm>
            <a:off x="2601419" y="4529949"/>
            <a:ext cx="1430449" cy="22483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 flipV="1">
            <a:off x="4786508" y="5029804"/>
            <a:ext cx="1946050" cy="4891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Rectangle 11"/>
          <p:cNvSpPr/>
          <p:nvPr/>
        </p:nvSpPr>
        <p:spPr>
          <a:xfrm>
            <a:off x="4331810" y="4755628"/>
            <a:ext cx="1049778" cy="24787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5" name="Elbow Connector 63"/>
          <p:cNvCxnSpPr/>
          <p:nvPr/>
        </p:nvCxnSpPr>
        <p:spPr>
          <a:xfrm rot="5400000">
            <a:off x="3429566" y="3432712"/>
            <a:ext cx="2358826" cy="183221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68" idx="2"/>
            <a:endCxn id="97" idx="1"/>
          </p:cNvCxnSpPr>
          <p:nvPr/>
        </p:nvCxnSpPr>
        <p:spPr>
          <a:xfrm rot="16200000" flipH="1">
            <a:off x="3761837" y="4309589"/>
            <a:ext cx="124781" cy="10151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/>
          <p:cNvSpPr/>
          <p:nvPr/>
        </p:nvSpPr>
        <p:spPr>
          <a:xfrm>
            <a:off x="4331810" y="385594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662444" y="5015094"/>
            <a:ext cx="1040895" cy="33669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Isosceles Triangle 102"/>
          <p:cNvSpPr/>
          <p:nvPr/>
        </p:nvSpPr>
        <p:spPr>
          <a:xfrm rot="5400000" flipV="1">
            <a:off x="3652894" y="5050158"/>
            <a:ext cx="205354" cy="116802"/>
          </a:xfrm>
          <a:prstGeom prst="triangle">
            <a:avLst>
              <a:gd name="adj" fmla="val 51641"/>
            </a:avLst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1" name="Elbow Connector 63"/>
          <p:cNvCxnSpPr>
            <a:stCxn id="68" idx="3"/>
          </p:cNvCxnSpPr>
          <p:nvPr/>
        </p:nvCxnSpPr>
        <p:spPr>
          <a:xfrm flipH="1">
            <a:off x="3817729" y="4642366"/>
            <a:ext cx="214139" cy="466193"/>
          </a:xfrm>
          <a:prstGeom prst="bentConnector4">
            <a:avLst>
              <a:gd name="adj1" fmla="val -32130"/>
              <a:gd name="adj2" fmla="val 10014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endCxn id="64" idx="1"/>
          </p:cNvCxnSpPr>
          <p:nvPr/>
        </p:nvCxnSpPr>
        <p:spPr>
          <a:xfrm>
            <a:off x="2412150" y="5174718"/>
            <a:ext cx="250294" cy="8722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861149" y="3891027"/>
            <a:ext cx="1297073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/>
          <p:cNvCxnSpPr>
            <a:stCxn id="36" idx="3"/>
          </p:cNvCxnSpPr>
          <p:nvPr/>
        </p:nvCxnSpPr>
        <p:spPr>
          <a:xfrm>
            <a:off x="4034074" y="4165098"/>
            <a:ext cx="65549" cy="5736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stCxn id="34" idx="3"/>
          </p:cNvCxnSpPr>
          <p:nvPr/>
        </p:nvCxnSpPr>
        <p:spPr>
          <a:xfrm>
            <a:off x="4031868" y="3772463"/>
            <a:ext cx="66517" cy="5083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reeform 95"/>
          <p:cNvSpPr/>
          <p:nvPr/>
        </p:nvSpPr>
        <p:spPr>
          <a:xfrm flipV="1">
            <a:off x="4786508" y="4092252"/>
            <a:ext cx="1946050" cy="5595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3" name="Elbow Connector 63"/>
          <p:cNvCxnSpPr/>
          <p:nvPr/>
        </p:nvCxnSpPr>
        <p:spPr>
          <a:xfrm rot="5400000">
            <a:off x="3457530" y="3189508"/>
            <a:ext cx="2323876" cy="1805488"/>
          </a:xfrm>
          <a:prstGeom prst="bentConnector3">
            <a:avLst>
              <a:gd name="adj1" fmla="val 10034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63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848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4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3958245" y="2663904"/>
            <a:ext cx="355" cy="11524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3897980" y="2966026"/>
            <a:ext cx="166922" cy="649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7" name="Rectangle 62"/>
          <p:cNvSpPr/>
          <p:nvPr/>
        </p:nvSpPr>
        <p:spPr>
          <a:xfrm>
            <a:off x="4969978" y="29029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 flipH="1">
            <a:off x="5499817" y="3364537"/>
            <a:ext cx="16979" cy="25028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5447899" y="3376025"/>
            <a:ext cx="151796" cy="7172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845084" y="4023529"/>
            <a:ext cx="36215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6200" y="2743200"/>
            <a:ext cx="1611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4047586" y="313376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162073" y="438682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021594" y="3565452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1828119" y="348957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828119" y="4665695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2" name="Rectangle 121"/>
          <p:cNvSpPr/>
          <p:nvPr/>
        </p:nvSpPr>
        <p:spPr>
          <a:xfrm>
            <a:off x="8382000" y="3816401"/>
            <a:ext cx="152399" cy="984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5562208" y="4653520"/>
            <a:ext cx="2819792" cy="1217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88358" y="439789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35368" y="2918324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d1”)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1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841388" y="32789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971260" y="3777003"/>
            <a:ext cx="23622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70C0"/>
                </a:solidFill>
              </a:rPr>
              <a:t>saveStateIfNeeded</a:t>
            </a:r>
            <a:r>
              <a:rPr lang="en-US" sz="1400" dirty="0" smtClean="0">
                <a:solidFill>
                  <a:srgbClr val="0070C0"/>
                </a:solidFill>
              </a:rPr>
              <a:t>(“delete d1”)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264436" y="3752277"/>
            <a:ext cx="17064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saveState</a:t>
            </a:r>
            <a:r>
              <a:rPr lang="en-US" dirty="0" smtClean="0">
                <a:solidFill>
                  <a:srgbClr val="7030A0"/>
                </a:solidFill>
              </a:rPr>
              <a:t>(“delete d1”)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5590595" y="4016387"/>
            <a:ext cx="2815658" cy="16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6"/>
          <p:cNvGrpSpPr/>
          <p:nvPr/>
        </p:nvGrpSpPr>
        <p:grpSpPr>
          <a:xfrm>
            <a:off x="1119864" y="1727200"/>
            <a:ext cx="7719336" cy="2997200"/>
            <a:chOff x="0" y="0"/>
            <a:chExt cx="7490735" cy="2997200"/>
          </a:xfrm>
        </p:grpSpPr>
        <p:sp>
          <p:nvSpPr>
            <p:cNvPr id="454" name="Shape 454"/>
            <p:cNvSpPr/>
            <p:nvPr/>
          </p:nvSpPr>
          <p:spPr>
            <a:xfrm>
              <a:off x="0" y="0"/>
              <a:ext cx="7490736" cy="2997200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 b="1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30583" y="30583"/>
              <a:ext cx="742956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 b="1">
                  <a:solidFill>
                    <a:srgbClr val="7030A0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459" name="Group 459"/>
          <p:cNvGrpSpPr/>
          <p:nvPr/>
        </p:nvGrpSpPr>
        <p:grpSpPr>
          <a:xfrm>
            <a:off x="2877180" y="3158439"/>
            <a:ext cx="1093635" cy="346761"/>
            <a:chOff x="0" y="0"/>
            <a:chExt cx="1093634" cy="346760"/>
          </a:xfrm>
        </p:grpSpPr>
        <p:sp>
          <p:nvSpPr>
            <p:cNvPr id="457" name="Shape 457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UserPref</a:t>
              </a:r>
            </a:p>
          </p:txBody>
        </p:sp>
      </p:grpSp>
      <p:grpSp>
        <p:nvGrpSpPr>
          <p:cNvPr id="462" name="Group 462"/>
          <p:cNvGrpSpPr/>
          <p:nvPr/>
        </p:nvGrpSpPr>
        <p:grpSpPr>
          <a:xfrm>
            <a:off x="2057400" y="2495249"/>
            <a:ext cx="346761" cy="1093636"/>
            <a:chOff x="0" y="0"/>
            <a:chExt cx="346760" cy="1093634"/>
          </a:xfrm>
        </p:grpSpPr>
        <p:sp>
          <p:nvSpPr>
            <p:cNvPr id="460" name="Shape 460"/>
            <p:cNvSpPr/>
            <p:nvPr/>
          </p:nvSpPr>
          <p:spPr>
            <a:xfrm rot="16200000">
              <a:off x="-37343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 rot="16200000">
              <a:off x="-373438" y="431247"/>
              <a:ext cx="109363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ModelManager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6294120" y="3214370"/>
            <a:ext cx="373380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464" name="Shape 464"/>
          <p:cNvSpPr/>
          <p:nvPr/>
        </p:nvSpPr>
        <p:spPr>
          <a:xfrm rot="5400000" flipH="1" flipV="1">
            <a:off x="4167256" y="1273717"/>
            <a:ext cx="764309" cy="4637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98" y="0"/>
                </a:moveTo>
                <a:lnTo>
                  <a:pt x="0" y="0"/>
                </a:lnTo>
                <a:lnTo>
                  <a:pt x="0" y="21595"/>
                </a:lnTo>
                <a:lnTo>
                  <a:pt x="21600" y="21595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67" name="Group 467"/>
          <p:cNvGrpSpPr/>
          <p:nvPr/>
        </p:nvGrpSpPr>
        <p:grpSpPr>
          <a:xfrm>
            <a:off x="1317599" y="2487764"/>
            <a:ext cx="370841" cy="1093636"/>
            <a:chOff x="0" y="0"/>
            <a:chExt cx="370840" cy="1093634"/>
          </a:xfrm>
        </p:grpSpPr>
        <p:sp>
          <p:nvSpPr>
            <p:cNvPr id="465" name="Shape 465"/>
            <p:cNvSpPr/>
            <p:nvPr/>
          </p:nvSpPr>
          <p:spPr>
            <a:xfrm rot="16200000">
              <a:off x="-361398" y="373437"/>
              <a:ext cx="1093636" cy="346761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 rot="16200000">
              <a:off x="-361398" y="361397"/>
              <a:ext cx="10936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&lt;&lt;interface&gt;&gt;</a:t>
              </a:r>
            </a:p>
            <a:p>
              <a:pPr algn="ctr">
                <a:defRPr sz="1000">
                  <a:solidFill>
                    <a:srgbClr val="FFFFFF"/>
                  </a:solidFill>
                </a:defRPr>
              </a:pPr>
              <a:r>
                <a:t>Model</a:t>
              </a:r>
            </a:p>
          </p:txBody>
        </p:sp>
      </p:grpSp>
      <p:sp>
        <p:nvSpPr>
          <p:cNvPr id="468" name="Shape 468"/>
          <p:cNvSpPr/>
          <p:nvPr/>
        </p:nvSpPr>
        <p:spPr>
          <a:xfrm rot="16200000">
            <a:off x="1626910" y="2952290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6668285" y="2641977"/>
            <a:ext cx="582" cy="206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2666083" y="3327298"/>
            <a:ext cx="201573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Shape 471"/>
          <p:cNvSpPr/>
          <p:nvPr/>
        </p:nvSpPr>
        <p:spPr>
          <a:xfrm rot="5400000" flipV="1">
            <a:off x="6253986" y="3522883"/>
            <a:ext cx="270505" cy="175524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910090" y="3035133"/>
            <a:ext cx="419549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BFBFBF"/>
            </a:solidFill>
            <a:prstDash val="sysDot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3" name="Shape 473"/>
          <p:cNvSpPr/>
          <p:nvPr/>
        </p:nvSpPr>
        <p:spPr>
          <a:xfrm flipV="1">
            <a:off x="1849923" y="3040052"/>
            <a:ext cx="216106" cy="2"/>
          </a:xfrm>
          <a:prstGeom prst="line">
            <a:avLst/>
          </a:prstGeom>
          <a:gradFill>
            <a:gsLst>
              <a:gs pos="0">
                <a:schemeClr val="accent2">
                  <a:hueOff val="-39879"/>
                  <a:satOff val="52282"/>
                  <a:lumOff val="29251"/>
                </a:schemeClr>
              </a:gs>
              <a:gs pos="35000">
                <a:srgbClr val="FFBFBE"/>
              </a:gs>
              <a:gs pos="100000">
                <a:schemeClr val="accent2">
                  <a:hueOff val="-44018"/>
                  <a:satOff val="52282"/>
                  <a:lumOff val="42346"/>
                </a:schemeClr>
              </a:gs>
            </a:gsLst>
            <a:lin ang="16200000"/>
          </a:gradFill>
          <a:ln w="19050">
            <a:solidFill>
              <a:srgbClr val="7030A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420322" y="323984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77" name="Group 477"/>
          <p:cNvGrpSpPr/>
          <p:nvPr/>
        </p:nvGrpSpPr>
        <p:grpSpPr>
          <a:xfrm>
            <a:off x="2879489" y="2627420"/>
            <a:ext cx="1093636" cy="346761"/>
            <a:chOff x="0" y="0"/>
            <a:chExt cx="1093634" cy="346760"/>
          </a:xfrm>
        </p:grpSpPr>
        <p:sp>
          <p:nvSpPr>
            <p:cNvPr id="475" name="Shape 475"/>
            <p:cNvSpPr/>
            <p:nvPr/>
          </p:nvSpPr>
          <p:spPr>
            <a:xfrm>
              <a:off x="0" y="-1"/>
              <a:ext cx="1093635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0" y="57810"/>
              <a:ext cx="1093635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TaskManager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2668393" y="2796278"/>
            <a:ext cx="201572" cy="1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2422631" y="2708825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482" name="Group 482"/>
          <p:cNvGrpSpPr/>
          <p:nvPr/>
        </p:nvGrpSpPr>
        <p:grpSpPr>
          <a:xfrm>
            <a:off x="4487016" y="2847370"/>
            <a:ext cx="1156970" cy="346761"/>
            <a:chOff x="0" y="0"/>
            <a:chExt cx="1156969" cy="346760"/>
          </a:xfrm>
        </p:grpSpPr>
        <p:sp>
          <p:nvSpPr>
            <p:cNvPr id="480" name="Shape 480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UniqueTaskList</a:t>
              </a:r>
            </a:p>
          </p:txBody>
        </p:sp>
      </p:grpSp>
      <p:sp>
        <p:nvSpPr>
          <p:cNvPr id="483" name="Shape 483"/>
          <p:cNvSpPr/>
          <p:nvPr/>
        </p:nvSpPr>
        <p:spPr>
          <a:xfrm>
            <a:off x="3984302" y="267399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102100" y="2409190"/>
            <a:ext cx="374650" cy="610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981"/>
                </a:moveTo>
                <a:lnTo>
                  <a:pt x="0" y="0"/>
                </a:lnTo>
                <a:lnTo>
                  <a:pt x="6517" y="0"/>
                </a:lnTo>
                <a:lnTo>
                  <a:pt x="651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87" name="Group 487"/>
          <p:cNvGrpSpPr/>
          <p:nvPr/>
        </p:nvGrpSpPr>
        <p:grpSpPr>
          <a:xfrm>
            <a:off x="4503203" y="2280568"/>
            <a:ext cx="1156970" cy="346761"/>
            <a:chOff x="0" y="0"/>
            <a:chExt cx="1156969" cy="346760"/>
          </a:xfrm>
        </p:grpSpPr>
        <p:sp>
          <p:nvSpPr>
            <p:cNvPr id="485" name="Shape 485"/>
            <p:cNvSpPr/>
            <p:nvPr/>
          </p:nvSpPr>
          <p:spPr>
            <a:xfrm>
              <a:off x="-1" y="-1"/>
              <a:ext cx="1156971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-1" y="57810"/>
              <a:ext cx="1156971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UniqueTagList</a:t>
              </a:r>
            </a:p>
          </p:txBody>
        </p:sp>
      </p:grpSp>
      <p:sp>
        <p:nvSpPr>
          <p:cNvPr id="530" name="Shape 530"/>
          <p:cNvSpPr/>
          <p:nvPr/>
        </p:nvSpPr>
        <p:spPr>
          <a:xfrm>
            <a:off x="4102100" y="2453640"/>
            <a:ext cx="391160" cy="656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44"/>
                </a:moveTo>
                <a:lnTo>
                  <a:pt x="0" y="21600"/>
                </a:lnTo>
                <a:lnTo>
                  <a:pt x="6242" y="21600"/>
                </a:lnTo>
                <a:lnTo>
                  <a:pt x="6242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1" name="Group 491"/>
          <p:cNvGrpSpPr/>
          <p:nvPr/>
        </p:nvGrpSpPr>
        <p:grpSpPr>
          <a:xfrm>
            <a:off x="6313677" y="2858066"/>
            <a:ext cx="708187" cy="346761"/>
            <a:chOff x="0" y="0"/>
            <a:chExt cx="708185" cy="346760"/>
          </a:xfrm>
        </p:grpSpPr>
        <p:sp>
          <p:nvSpPr>
            <p:cNvPr id="489" name="Shape 489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643226" y="2943979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760720" y="3030220"/>
            <a:ext cx="542290" cy="350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948"/>
                </a:moveTo>
                <a:lnTo>
                  <a:pt x="0" y="21600"/>
                </a:lnTo>
                <a:lnTo>
                  <a:pt x="11483" y="21600"/>
                </a:lnTo>
                <a:lnTo>
                  <a:pt x="11483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96" name="Group 496"/>
          <p:cNvGrpSpPr/>
          <p:nvPr/>
        </p:nvGrpSpPr>
        <p:grpSpPr>
          <a:xfrm>
            <a:off x="6315288" y="2285583"/>
            <a:ext cx="708187" cy="346761"/>
            <a:chOff x="0" y="0"/>
            <a:chExt cx="708185" cy="346760"/>
          </a:xfrm>
        </p:grpSpPr>
        <p:sp>
          <p:nvSpPr>
            <p:cNvPr id="494" name="Shape 494"/>
            <p:cNvSpPr/>
            <p:nvPr/>
          </p:nvSpPr>
          <p:spPr>
            <a:xfrm>
              <a:off x="0" y="-1"/>
              <a:ext cx="708186" cy="34676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0" y="57810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Tag</a:t>
              </a:r>
            </a:p>
          </p:txBody>
        </p:sp>
      </p:grpSp>
      <p:sp>
        <p:nvSpPr>
          <p:cNvPr id="497" name="Shape 497"/>
          <p:cNvSpPr/>
          <p:nvPr/>
        </p:nvSpPr>
        <p:spPr>
          <a:xfrm>
            <a:off x="5672547" y="2371496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89930" y="2458720"/>
            <a:ext cx="515621" cy="3492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891"/>
                </a:moveTo>
                <a:lnTo>
                  <a:pt x="0" y="21600"/>
                </a:lnTo>
                <a:lnTo>
                  <a:pt x="10960" y="21600"/>
                </a:lnTo>
                <a:lnTo>
                  <a:pt x="1096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1" name="Group 501"/>
          <p:cNvGrpSpPr/>
          <p:nvPr/>
        </p:nvGrpSpPr>
        <p:grpSpPr>
          <a:xfrm>
            <a:off x="5128257" y="3416960"/>
            <a:ext cx="1156970" cy="370841"/>
            <a:chOff x="0" y="0"/>
            <a:chExt cx="1156969" cy="370840"/>
          </a:xfrm>
        </p:grpSpPr>
        <p:sp>
          <p:nvSpPr>
            <p:cNvPr id="499" name="Shape 499"/>
            <p:cNvSpPr/>
            <p:nvPr/>
          </p:nvSpPr>
          <p:spPr>
            <a:xfrm>
              <a:off x="0" y="12039"/>
              <a:ext cx="1156970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0" y="0"/>
              <a:ext cx="115697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rPr dirty="0"/>
                <a:t>&lt;&lt;interface&gt;&gt;</a:t>
              </a:r>
              <a:br>
                <a:rPr dirty="0"/>
              </a:br>
              <a:r>
                <a:rPr dirty="0" err="1"/>
                <a:t>ReadOnlyTask</a:t>
              </a:r>
              <a:endParaRPr dirty="0"/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7712396" y="2564238"/>
            <a:ext cx="708187" cy="285784"/>
            <a:chOff x="0" y="0"/>
            <a:chExt cx="708185" cy="285782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Name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041946" y="2948201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7158990" y="2706370"/>
            <a:ext cx="543560" cy="67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510"/>
                </a:moveTo>
                <a:lnTo>
                  <a:pt x="0" y="21600"/>
                </a:lnTo>
                <a:lnTo>
                  <a:pt x="11507" y="21600"/>
                </a:lnTo>
                <a:lnTo>
                  <a:pt x="11507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7030A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09" name="Group 509"/>
          <p:cNvGrpSpPr/>
          <p:nvPr/>
        </p:nvGrpSpPr>
        <p:grpSpPr>
          <a:xfrm>
            <a:off x="7690098" y="3026067"/>
            <a:ext cx="708188" cy="285785"/>
            <a:chOff x="0" y="0"/>
            <a:chExt cx="708186" cy="285783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0" y="19783"/>
              <a:ext cx="708186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smtClean="0"/>
                <a:t>Task</a:t>
              </a:r>
              <a:r>
                <a:rPr lang="en-SG" dirty="0" smtClean="0"/>
                <a:t>Period</a:t>
              </a:r>
              <a:endParaRPr dirty="0"/>
            </a:p>
          </p:txBody>
        </p:sp>
      </p:grpSp>
      <p:sp>
        <p:nvSpPr>
          <p:cNvPr id="534" name="Shape 534"/>
          <p:cNvSpPr/>
          <p:nvPr/>
        </p:nvSpPr>
        <p:spPr>
          <a:xfrm>
            <a:off x="7158990" y="2683510"/>
            <a:ext cx="543560" cy="474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882"/>
                </a:moveTo>
                <a:lnTo>
                  <a:pt x="0" y="0"/>
                </a:lnTo>
                <a:lnTo>
                  <a:pt x="11507" y="0"/>
                </a:lnTo>
                <a:lnTo>
                  <a:pt x="11507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513" name="Group 513"/>
          <p:cNvGrpSpPr/>
          <p:nvPr/>
        </p:nvGrpSpPr>
        <p:grpSpPr>
          <a:xfrm>
            <a:off x="8066490" y="3831612"/>
            <a:ext cx="708187" cy="285784"/>
            <a:chOff x="0" y="0"/>
            <a:chExt cx="708185" cy="285782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t>TaskTime</a:t>
              </a:r>
            </a:p>
          </p:txBody>
        </p:sp>
      </p:grpSp>
      <p:sp>
        <p:nvSpPr>
          <p:cNvPr id="515" name="Shape 515"/>
          <p:cNvSpPr/>
          <p:nvPr/>
        </p:nvSpPr>
        <p:spPr>
          <a:xfrm rot="16200000" flipH="1">
            <a:off x="3279321" y="2479081"/>
            <a:ext cx="293826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6" name="Shape 516"/>
          <p:cNvSpPr/>
          <p:nvPr/>
        </p:nvSpPr>
        <p:spPr>
          <a:xfrm rot="10800000" flipV="1">
            <a:off x="3290980" y="2162997"/>
            <a:ext cx="270505" cy="175524"/>
          </a:xfrm>
          <a:prstGeom prst="triangle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92D050"/>
                </a:solidFill>
              </a:defRPr>
            </a:pPr>
            <a:endParaRPr/>
          </a:p>
        </p:txBody>
      </p:sp>
      <p:grpSp>
        <p:nvGrpSpPr>
          <p:cNvPr id="519" name="Group 519"/>
          <p:cNvGrpSpPr/>
          <p:nvPr/>
        </p:nvGrpSpPr>
        <p:grpSpPr>
          <a:xfrm>
            <a:off x="2660302" y="1794429"/>
            <a:ext cx="1539927" cy="370841"/>
            <a:chOff x="0" y="0"/>
            <a:chExt cx="1539926" cy="370840"/>
          </a:xfrm>
        </p:grpSpPr>
        <p:sp>
          <p:nvSpPr>
            <p:cNvPr id="517" name="Shape 517"/>
            <p:cNvSpPr/>
            <p:nvPr/>
          </p:nvSpPr>
          <p:spPr>
            <a:xfrm>
              <a:off x="0" y="12039"/>
              <a:ext cx="1539927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0" y="0"/>
              <a:ext cx="153992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ReadOnlyTaskManager</a:t>
              </a:r>
            </a:p>
          </p:txBody>
        </p:sp>
      </p:grpSp>
      <p:sp>
        <p:nvSpPr>
          <p:cNvPr id="520" name="Shape 520"/>
          <p:cNvSpPr/>
          <p:nvPr/>
        </p:nvSpPr>
        <p:spPr>
          <a:xfrm rot="16200000">
            <a:off x="6572469" y="3523415"/>
            <a:ext cx="881019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7030A0"/>
                </a:solidFill>
              </a:defRPr>
            </a:lvl1pPr>
          </a:lstStyle>
          <a:p>
            <a:r>
              <a:t>filtered list</a:t>
            </a:r>
          </a:p>
        </p:txBody>
      </p:sp>
      <p:grpSp>
        <p:nvGrpSpPr>
          <p:cNvPr id="523" name="Group 523"/>
          <p:cNvGrpSpPr/>
          <p:nvPr/>
        </p:nvGrpSpPr>
        <p:grpSpPr>
          <a:xfrm>
            <a:off x="2057400" y="4227450"/>
            <a:ext cx="1775949" cy="370841"/>
            <a:chOff x="0" y="0"/>
            <a:chExt cx="1775948" cy="370840"/>
          </a:xfrm>
        </p:grpSpPr>
        <p:sp>
          <p:nvSpPr>
            <p:cNvPr id="521" name="Shape 521"/>
            <p:cNvSpPr/>
            <p:nvPr/>
          </p:nvSpPr>
          <p:spPr>
            <a:xfrm>
              <a:off x="0" y="12039"/>
              <a:ext cx="1775949" cy="34676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0" y="0"/>
              <a:ext cx="177594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r>
                <a:t>&lt;&lt;interface&gt;&gt;</a:t>
              </a:r>
              <a:br/>
              <a:r>
                <a:t>UnmodifiableObservableList</a:t>
              </a:r>
            </a:p>
          </p:txBody>
        </p:sp>
      </p:grpSp>
      <p:sp>
        <p:nvSpPr>
          <p:cNvPr id="536" name="Shape 536"/>
          <p:cNvSpPr/>
          <p:nvPr/>
        </p:nvSpPr>
        <p:spPr>
          <a:xfrm>
            <a:off x="1502410" y="3590290"/>
            <a:ext cx="544830" cy="821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7030A0"/>
            </a:solidFill>
            <a:prstDash val="sysDot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76" name="Group 509"/>
          <p:cNvGrpSpPr/>
          <p:nvPr/>
        </p:nvGrpSpPr>
        <p:grpSpPr>
          <a:xfrm>
            <a:off x="7246601" y="3831611"/>
            <a:ext cx="708187" cy="285784"/>
            <a:chOff x="0" y="0"/>
            <a:chExt cx="708185" cy="285782"/>
          </a:xfrm>
        </p:grpSpPr>
        <p:sp>
          <p:nvSpPr>
            <p:cNvPr id="77" name="Shape 507"/>
            <p:cNvSpPr/>
            <p:nvPr/>
          </p:nvSpPr>
          <p:spPr>
            <a:xfrm>
              <a:off x="0" y="0"/>
              <a:ext cx="708186" cy="28578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hueOff val="-206663"/>
                    <a:satOff val="29896"/>
                    <a:lumOff val="29240"/>
                  </a:schemeClr>
                </a:gs>
                <a:gs pos="35000">
                  <a:srgbClr val="D8C9EE"/>
                </a:gs>
                <a:gs pos="100000">
                  <a:schemeClr val="accent4">
                    <a:hueOff val="-242556"/>
                    <a:satOff val="32941"/>
                    <a:lumOff val="43328"/>
                  </a:schemeClr>
                </a:gs>
              </a:gsLst>
              <a:lin ang="16200000" scaled="0"/>
            </a:gradFill>
            <a:ln w="1905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7030A0"/>
                  </a:solidFill>
                </a:defRPr>
              </a:pPr>
              <a:endParaRPr/>
            </a:p>
          </p:txBody>
        </p:sp>
        <p:sp>
          <p:nvSpPr>
            <p:cNvPr id="78" name="Shape 508"/>
            <p:cNvSpPr/>
            <p:nvPr/>
          </p:nvSpPr>
          <p:spPr>
            <a:xfrm>
              <a:off x="0" y="27321"/>
              <a:ext cx="708186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7030A0"/>
                  </a:solidFill>
                </a:defRPr>
              </a:lvl1pPr>
            </a:lstStyle>
            <a:p>
              <a:r>
                <a:rPr dirty="0" err="1"/>
                <a:t>TaskDate</a:t>
              </a:r>
              <a:endParaRPr dirty="0"/>
            </a:p>
          </p:txBody>
        </p:sp>
      </p:grpSp>
      <p:cxnSp>
        <p:nvCxnSpPr>
          <p:cNvPr id="3" name="Elbow Connector 2"/>
          <p:cNvCxnSpPr>
            <a:endCxn id="511" idx="0"/>
          </p:cNvCxnSpPr>
          <p:nvPr/>
        </p:nvCxnSpPr>
        <p:spPr>
          <a:xfrm rot="16200000" flipH="1">
            <a:off x="7955166" y="3366194"/>
            <a:ext cx="512220" cy="4186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77" idx="0"/>
          </p:cNvCxnSpPr>
          <p:nvPr/>
        </p:nvCxnSpPr>
        <p:spPr>
          <a:xfrm rot="5400000">
            <a:off x="7545124" y="3374767"/>
            <a:ext cx="512415" cy="401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Shape 505"/>
          <p:cNvSpPr/>
          <p:nvPr/>
        </p:nvSpPr>
        <p:spPr>
          <a:xfrm>
            <a:off x="7883943" y="3357057"/>
            <a:ext cx="236049" cy="173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7030A0"/>
          </a:solidFill>
          <a:ln w="19050">
            <a:solidFill>
              <a:srgbClr val="7030A0"/>
            </a:solidFill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5913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181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Yang Jiajing Rachel</cp:lastModifiedBy>
  <cp:revision>73</cp:revision>
  <dcterms:created xsi:type="dcterms:W3CDTF">2016-07-22T14:33:02Z</dcterms:created>
  <dcterms:modified xsi:type="dcterms:W3CDTF">2016-10-30T05:20:08Z</dcterms:modified>
</cp:coreProperties>
</file>