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0" y="9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71902" y="914400"/>
            <a:ext cx="5265750" cy="491215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0733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89931" y="42644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4907" y="543699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139691" y="3383184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7704" y="3936446"/>
            <a:ext cx="2323712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73637" y="3924144"/>
            <a:ext cx="2867432" cy="3951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218456" y="2211318"/>
            <a:ext cx="307190" cy="13048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2444" y="3149712"/>
            <a:ext cx="2171596" cy="294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/>
          <p:nvPr/>
        </p:nvCxnSpPr>
        <p:spPr>
          <a:xfrm rot="10800000" flipV="1">
            <a:off x="4022004" y="2299879"/>
            <a:ext cx="1480728" cy="1412134"/>
          </a:xfrm>
          <a:prstGeom prst="bentConnector3">
            <a:avLst>
              <a:gd name="adj1" fmla="val -200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68" idx="3"/>
          </p:cNvCxnSpPr>
          <p:nvPr/>
        </p:nvCxnSpPr>
        <p:spPr>
          <a:xfrm rot="5400000">
            <a:off x="3604319" y="2727431"/>
            <a:ext cx="2342484" cy="14873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0046" y="2969814"/>
            <a:ext cx="3344096" cy="1827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6" y="-50067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212182" y="1823048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24985" y="4702965"/>
            <a:ext cx="194319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589428" y="2965918"/>
            <a:ext cx="100180" cy="10003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04777" y="3897760"/>
            <a:ext cx="93676" cy="87663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854329" y="2479626"/>
            <a:ext cx="1865218" cy="15057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10384" y="4535681"/>
            <a:ext cx="202217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/>
          <p:nvPr/>
        </p:nvCxnSpPr>
        <p:spPr>
          <a:xfrm>
            <a:off x="4022786" y="3793487"/>
            <a:ext cx="661233" cy="473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11427" y="5033003"/>
            <a:ext cx="202113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endCxn id="68" idx="1"/>
          </p:cNvCxnSpPr>
          <p:nvPr/>
        </p:nvCxnSpPr>
        <p:spPr>
          <a:xfrm rot="16200000" flipH="1">
            <a:off x="1977992" y="4018939"/>
            <a:ext cx="1064370" cy="1824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11"/>
          <p:cNvSpPr/>
          <p:nvPr/>
        </p:nvSpPr>
        <p:spPr>
          <a:xfrm>
            <a:off x="4166609" y="4743053"/>
            <a:ext cx="1077944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9" name="Elbow Connector 98"/>
          <p:cNvCxnSpPr>
            <a:stCxn id="68" idx="2"/>
          </p:cNvCxnSpPr>
          <p:nvPr/>
        </p:nvCxnSpPr>
        <p:spPr>
          <a:xfrm rot="16200000" flipH="1">
            <a:off x="3670773" y="4400652"/>
            <a:ext cx="134950" cy="8432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5" name="Elbow Connector 63"/>
          <p:cNvCxnSpPr>
            <a:endCxn id="35" idx="3"/>
          </p:cNvCxnSpPr>
          <p:nvPr/>
        </p:nvCxnSpPr>
        <p:spPr>
          <a:xfrm rot="5400000">
            <a:off x="3433323" y="3096218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4907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712396" y="2887216"/>
            <a:ext cx="708187" cy="285784"/>
            <a:chOff x="0" y="0"/>
            <a:chExt cx="708185" cy="285782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TaskDate</a:t>
              </a:r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345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7712396" y="3210193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35" name="Shape 535"/>
          <p:cNvSpPr/>
          <p:nvPr/>
        </p:nvSpPr>
        <p:spPr>
          <a:xfrm>
            <a:off x="7158990" y="2683510"/>
            <a:ext cx="543560" cy="66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197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201</Words>
  <Application>Microsoft Macintosh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Teo</cp:lastModifiedBy>
  <cp:revision>60</cp:revision>
  <dcterms:created xsi:type="dcterms:W3CDTF">2016-07-22T14:33:02Z</dcterms:created>
  <dcterms:modified xsi:type="dcterms:W3CDTF">2016-10-12T08:39:58Z</dcterms:modified>
</cp:coreProperties>
</file>