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9" r:id="rId4"/>
    <p:sldId id="272" r:id="rId5"/>
    <p:sldId id="270" r:id="rId6"/>
    <p:sldId id="271" r:id="rId7"/>
    <p:sldId id="273" r:id="rId8"/>
    <p:sldId id="265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howGuides="1">
      <p:cViewPr varScale="1">
        <p:scale>
          <a:sx n="84" d="100"/>
          <a:sy n="84" d="100"/>
        </p:scale>
        <p:origin x="55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4895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919792"/>
            <a:ext cx="5296960" cy="548100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10875" y="48179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33369" y="4060409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6510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916485" y="3367665"/>
            <a:ext cx="1316525" cy="31724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79310" y="3804840"/>
            <a:ext cx="2068381" cy="1947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54626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32049" y="3075899"/>
            <a:ext cx="355817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559665" y="4924851"/>
            <a:ext cx="2659716" cy="29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853449" y="3909383"/>
            <a:ext cx="85957" cy="8845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2820287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56"/>
          <p:cNvSpPr txBox="1"/>
          <p:nvPr/>
        </p:nvSpPr>
        <p:spPr>
          <a:xfrm>
            <a:off x="2380770" y="3988228"/>
            <a:ext cx="2471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3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52072" y="3789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6" y="4548755"/>
            <a:ext cx="46833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29122" y="3781754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156402" y="3794307"/>
            <a:ext cx="1093295" cy="3170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845707" y="3952848"/>
            <a:ext cx="310695" cy="95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15144" y="4128514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257781" cy="205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49697" y="3952848"/>
            <a:ext cx="579425" cy="228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298889" y="41357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753384" y="2327260"/>
            <a:ext cx="7266" cy="2916254"/>
          </a:xfrm>
          <a:prstGeom prst="bentConnector3">
            <a:avLst>
              <a:gd name="adj1" fmla="val 324616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1679" y="37655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47477" y="3978556"/>
            <a:ext cx="652175" cy="230832"/>
            <a:chOff x="2906191" y="824088"/>
            <a:chExt cx="652175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906191" y="824088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457290" y="88365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743607" y="3325094"/>
            <a:ext cx="873695" cy="252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5983496" y="452568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Elbow Connector 63"/>
          <p:cNvCxnSpPr>
            <a:stCxn id="14" idx="2"/>
            <a:endCxn id="47" idx="0"/>
          </p:cNvCxnSpPr>
          <p:nvPr/>
        </p:nvCxnSpPr>
        <p:spPr>
          <a:xfrm rot="16200000" flipH="1">
            <a:off x="5743633" y="3600025"/>
            <a:ext cx="397174" cy="14541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h:Help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execute(“help”)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65165" y="418814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835359" y="441960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329037"/>
            <a:ext cx="150938" cy="1357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499817" y="4557428"/>
            <a:ext cx="300768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parse(“help”)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67005" y="33388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h</a:t>
            </a:r>
          </a:p>
        </p:txBody>
      </p:sp>
      <p:sp>
        <p:nvSpPr>
          <p:cNvPr id="77" name="Rectangle 62"/>
          <p:cNvSpPr/>
          <p:nvPr/>
        </p:nvSpPr>
        <p:spPr>
          <a:xfrm>
            <a:off x="7895700" y="3278956"/>
            <a:ext cx="1355577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66"/>
          <p:cNvCxnSpPr>
            <a:endCxn id="79" idx="2"/>
          </p:cNvCxnSpPr>
          <p:nvPr/>
        </p:nvCxnSpPr>
        <p:spPr>
          <a:xfrm flipH="1">
            <a:off x="8543008" y="3643723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67"/>
          <p:cNvSpPr/>
          <p:nvPr/>
        </p:nvSpPr>
        <p:spPr>
          <a:xfrm>
            <a:off x="8472005" y="406665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3" name="TextBox 61"/>
          <p:cNvSpPr txBox="1"/>
          <p:nvPr/>
        </p:nvSpPr>
        <p:spPr>
          <a:xfrm>
            <a:off x="5895288" y="4322643"/>
            <a:ext cx="23254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showHelpRequestEvent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43"/>
          <p:cNvCxnSpPr/>
          <p:nvPr/>
        </p:nvCxnSpPr>
        <p:spPr>
          <a:xfrm flipV="1">
            <a:off x="5568714" y="4781624"/>
            <a:ext cx="2903291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</a:t>
            </a:r>
            <a:r>
              <a:rPr lang="en-US" sz="1600" dirty="0" smtClean="0">
                <a:solidFill>
                  <a:schemeClr val="bg1"/>
                </a:solidFill>
              </a:rPr>
              <a:t>:Path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07"/>
          <p:cNvCxnSpPr>
            <a:stCxn id="9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2"/>
          <p:cNvCxnSpPr>
            <a:endCxn id="9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3"/>
          <p:cNvSpPr txBox="1"/>
          <p:nvPr/>
        </p:nvSpPr>
        <p:spPr>
          <a:xfrm>
            <a:off x="3694959" y="415624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8"/>
          <p:cNvCxnSpPr/>
          <p:nvPr/>
        </p:nvCxnSpPr>
        <p:spPr>
          <a:xfrm>
            <a:off x="1859471" y="4379734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19"/>
          <p:cNvSpPr/>
          <p:nvPr/>
        </p:nvSpPr>
        <p:spPr>
          <a:xfrm>
            <a:off x="5427809" y="4329037"/>
            <a:ext cx="150938" cy="1357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Arrow Connector 122"/>
          <p:cNvCxnSpPr>
            <a:endCxn id="38" idx="1"/>
          </p:cNvCxnSpPr>
          <p:nvPr/>
        </p:nvCxnSpPr>
        <p:spPr>
          <a:xfrm flipV="1">
            <a:off x="5606553" y="4458232"/>
            <a:ext cx="2392759" cy="734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3" name="TextBox 127"/>
          <p:cNvSpPr txBox="1"/>
          <p:nvPr/>
        </p:nvSpPr>
        <p:spPr>
          <a:xfrm>
            <a:off x="2056053" y="2961214"/>
            <a:ext cx="17535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(“path temp.xml”)</a:t>
            </a:r>
            <a:endParaRPr lang="en-US" dirty="0"/>
          </a:p>
        </p:txBody>
      </p:sp>
      <p:sp>
        <p:nvSpPr>
          <p:cNvPr id="24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5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6" name="Rectangle 62"/>
          <p:cNvSpPr/>
          <p:nvPr/>
        </p:nvSpPr>
        <p:spPr>
          <a:xfrm>
            <a:off x="6029646" y="5052130"/>
            <a:ext cx="1666554" cy="43312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132"/>
          <p:cNvCxnSpPr/>
          <p:nvPr/>
        </p:nvCxnSpPr>
        <p:spPr>
          <a:xfrm>
            <a:off x="5581671" y="525780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31" name="TextBox 75"/>
          <p:cNvSpPr txBox="1"/>
          <p:nvPr/>
        </p:nvSpPr>
        <p:spPr>
          <a:xfrm>
            <a:off x="4567005" y="333884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36" name="TextBox 111"/>
          <p:cNvSpPr txBox="1"/>
          <p:nvPr/>
        </p:nvSpPr>
        <p:spPr>
          <a:xfrm>
            <a:off x="45258" y="2722260"/>
            <a:ext cx="19129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(“path temp.xml”)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7" name="Rectangle 62"/>
          <p:cNvSpPr/>
          <p:nvPr/>
        </p:nvSpPr>
        <p:spPr>
          <a:xfrm>
            <a:off x="7769032" y="2991987"/>
            <a:ext cx="88932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8" name="Rectangle 54"/>
          <p:cNvSpPr/>
          <p:nvPr/>
        </p:nvSpPr>
        <p:spPr>
          <a:xfrm>
            <a:off x="7999312" y="4314527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Straight Connector 53"/>
          <p:cNvCxnSpPr>
            <a:endCxn id="38" idx="0"/>
          </p:cNvCxnSpPr>
          <p:nvPr/>
        </p:nvCxnSpPr>
        <p:spPr>
          <a:xfrm>
            <a:off x="8061551" y="3338747"/>
            <a:ext cx="0" cy="9757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TextBox 60"/>
          <p:cNvSpPr txBox="1"/>
          <p:nvPr/>
        </p:nvSpPr>
        <p:spPr>
          <a:xfrm>
            <a:off x="6217164" y="4215908"/>
            <a:ext cx="1645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setFilePath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(temp.xml)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122"/>
          <p:cNvCxnSpPr>
            <a:endCxn id="48" idx="1"/>
          </p:cNvCxnSpPr>
          <p:nvPr/>
        </p:nvCxnSpPr>
        <p:spPr>
          <a:xfrm flipV="1">
            <a:off x="5574503" y="4832906"/>
            <a:ext cx="3152717" cy="180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1"/>
          <p:cNvSpPr txBox="1"/>
          <p:nvPr/>
        </p:nvSpPr>
        <p:spPr>
          <a:xfrm>
            <a:off x="6105538" y="4613433"/>
            <a:ext cx="2453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PathLocationChangedEvent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Rectangle 67"/>
          <p:cNvSpPr/>
          <p:nvPr/>
        </p:nvSpPr>
        <p:spPr>
          <a:xfrm>
            <a:off x="8727220" y="4314527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8323722" y="3615356"/>
            <a:ext cx="1355577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6"/>
          <p:cNvCxnSpPr/>
          <p:nvPr/>
        </p:nvCxnSpPr>
        <p:spPr>
          <a:xfrm>
            <a:off x="8798223" y="3959008"/>
            <a:ext cx="15030" cy="104879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7" name="Straight Arrow Connector 43"/>
          <p:cNvCxnSpPr/>
          <p:nvPr/>
        </p:nvCxnSpPr>
        <p:spPr>
          <a:xfrm flipV="1">
            <a:off x="5587799" y="4980446"/>
            <a:ext cx="3106236" cy="25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2"/>
          <p:cNvCxnSpPr/>
          <p:nvPr/>
        </p:nvCxnSpPr>
        <p:spPr>
          <a:xfrm flipH="1">
            <a:off x="5568714" y="4558983"/>
            <a:ext cx="2499782" cy="725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5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3072292" y="2283093"/>
            <a:ext cx="1842181" cy="3873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07"/>
          <p:cNvCxnSpPr>
            <a:stCxn id="9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8"/>
          <p:cNvSpPr/>
          <p:nvPr/>
        </p:nvSpPr>
        <p:spPr>
          <a:xfrm>
            <a:off x="5447899" y="3376025"/>
            <a:ext cx="132310" cy="3535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12"/>
          <p:cNvCxnSpPr>
            <a:endCxn id="9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3"/>
          <p:cNvSpPr txBox="1"/>
          <p:nvPr/>
        </p:nvSpPr>
        <p:spPr>
          <a:xfrm>
            <a:off x="3839296" y="397098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18"/>
          <p:cNvCxnSpPr/>
          <p:nvPr/>
        </p:nvCxnSpPr>
        <p:spPr>
          <a:xfrm>
            <a:off x="1828119" y="4186430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9"/>
          <p:cNvSpPr/>
          <p:nvPr/>
        </p:nvSpPr>
        <p:spPr>
          <a:xfrm>
            <a:off x="5427809" y="4066657"/>
            <a:ext cx="162786" cy="1619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5"/>
          <p:cNvSpPr txBox="1"/>
          <p:nvPr/>
        </p:nvSpPr>
        <p:spPr>
          <a:xfrm>
            <a:off x="6231178" y="400504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9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30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1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136"/>
          <p:cNvSpPr txBox="1"/>
          <p:nvPr/>
        </p:nvSpPr>
        <p:spPr>
          <a:xfrm>
            <a:off x="5854507" y="4412990"/>
            <a:ext cx="2076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storeCommandInfo</a:t>
            </a:r>
            <a:r>
              <a:rPr lang="en-US" dirty="0" smtClean="0">
                <a:solidFill>
                  <a:srgbClr val="7030A0"/>
                </a:solidFill>
              </a:rPr>
              <a:t>(“d1, t”)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137"/>
          <p:cNvCxnSpPr/>
          <p:nvPr/>
        </p:nvCxnSpPr>
        <p:spPr>
          <a:xfrm flipV="1">
            <a:off x="5589948" y="4259156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23"/>
          <p:cNvCxnSpPr/>
          <p:nvPr/>
        </p:nvCxnSpPr>
        <p:spPr>
          <a:xfrm>
            <a:off x="5580208" y="441299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685800" y="1600200"/>
            <a:ext cx="8153400" cy="3124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rPr dirty="0"/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rPr dirty="0" err="1"/>
                <a:t>ModelManager</a:t>
              </a:r>
              <a:endParaRPr dirty="0"/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341746" y="2477716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353405" y="2161632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877180" y="1794429"/>
            <a:ext cx="1343170" cy="370841"/>
            <a:chOff x="0" y="0"/>
            <a:chExt cx="1539927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ReadOnlyTaskManager</a:t>
              </a:r>
              <a:endParaRPr dirty="0"/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79" name="Shape 479"/>
          <p:cNvSpPr/>
          <p:nvPr/>
        </p:nvSpPr>
        <p:spPr>
          <a:xfrm>
            <a:off x="2120039" y="2334320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30779" y="2148786"/>
            <a:ext cx="7284" cy="180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3" name="Group 477"/>
          <p:cNvGrpSpPr/>
          <p:nvPr/>
        </p:nvGrpSpPr>
        <p:grpSpPr>
          <a:xfrm>
            <a:off x="1691244" y="1776156"/>
            <a:ext cx="1093637" cy="400108"/>
            <a:chOff x="0" y="-26672"/>
            <a:chExt cx="1093635" cy="400107"/>
          </a:xfrm>
        </p:grpSpPr>
        <p:sp>
          <p:nvSpPr>
            <p:cNvPr id="94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96" name="Shape 476"/>
            <p:cNvSpPr/>
            <p:nvPr/>
          </p:nvSpPr>
          <p:spPr>
            <a:xfrm>
              <a:off x="0" y="-26672"/>
              <a:ext cx="1093635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lang="en-SG" dirty="0" err="1" smtClean="0"/>
                <a:t>CommandHistory</a:t>
              </a:r>
              <a:r>
                <a:rPr dirty="0" smtClean="0"/>
                <a:t>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236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88</cp:revision>
  <dcterms:created xsi:type="dcterms:W3CDTF">2016-07-22T14:33:02Z</dcterms:created>
  <dcterms:modified xsi:type="dcterms:W3CDTF">2016-11-06T17:27:49Z</dcterms:modified>
</cp:coreProperties>
</file>