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0" r:id="rId5"/>
    <p:sldId id="268" r:id="rId6"/>
    <p:sldId id="261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599"/>
  </p:normalViewPr>
  <p:slideViewPr>
    <p:cSldViewPr showGuides="1">
      <p:cViewPr varScale="1">
        <p:scale>
          <a:sx n="106" d="100"/>
          <a:sy n="106" d="100"/>
        </p:scale>
        <p:origin x="600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171902" y="914400"/>
            <a:ext cx="5265750" cy="4912158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104363" y="164966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endCxn id="2" idx="0"/>
          </p:cNvCxnSpPr>
          <p:nvPr/>
        </p:nvCxnSpPr>
        <p:spPr>
          <a:xfrm rot="5400000">
            <a:off x="2480210" y="2158985"/>
            <a:ext cx="344791" cy="19678"/>
          </a:xfrm>
          <a:prstGeom prst="bentConnector3">
            <a:avLst>
              <a:gd name="adj1" fmla="val -16301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0394" y="2035795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658423" y="2019892"/>
            <a:ext cx="2498061" cy="2978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7" y="3651004"/>
            <a:ext cx="1439341" cy="24291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DeadlinesListPanel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02995" y="507331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040957"/>
            <a:ext cx="1441548" cy="24828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FloatingTaskListPanel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189931" y="426449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04907" y="543699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4139691" y="3383184"/>
            <a:ext cx="1078765" cy="26599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2107" y="3232043"/>
            <a:ext cx="904438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55790" y="3428361"/>
            <a:ext cx="1297073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47704" y="3936446"/>
            <a:ext cx="2323712" cy="18686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973637" y="3924144"/>
            <a:ext cx="2867432" cy="39510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33231" y="1673561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5218456" y="2211318"/>
            <a:ext cx="307190" cy="13048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92444" y="3149712"/>
            <a:ext cx="2171596" cy="294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/>
          <p:nvPr/>
        </p:nvCxnSpPr>
        <p:spPr>
          <a:xfrm rot="10800000" flipV="1">
            <a:off x="4022004" y="2299879"/>
            <a:ext cx="1480728" cy="1412134"/>
          </a:xfrm>
          <a:prstGeom prst="bentConnector3">
            <a:avLst>
              <a:gd name="adj1" fmla="val -2003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11318"/>
            <a:ext cx="2336063" cy="3032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endCxn id="68" idx="3"/>
          </p:cNvCxnSpPr>
          <p:nvPr/>
        </p:nvCxnSpPr>
        <p:spPr>
          <a:xfrm rot="5400000">
            <a:off x="3604319" y="2727431"/>
            <a:ext cx="2342484" cy="148738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40046" y="2969814"/>
            <a:ext cx="3344096" cy="182710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68378" y="1650548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/>
          <p:nvPr/>
        </p:nvCxnSpPr>
        <p:spPr>
          <a:xfrm rot="5400000" flipH="1" flipV="1">
            <a:off x="4617706" y="-50067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212182" y="1823048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4717821" y="1865589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924985" y="4702965"/>
            <a:ext cx="1943192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19" y="1823047"/>
            <a:ext cx="601344" cy="462953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589428" y="2965918"/>
            <a:ext cx="100180" cy="100034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062774" y="1834708"/>
            <a:ext cx="1086263" cy="183948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704777" y="3897760"/>
            <a:ext cx="93676" cy="87663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endCxn id="36" idx="3"/>
          </p:cNvCxnSpPr>
          <p:nvPr/>
        </p:nvCxnSpPr>
        <p:spPr>
          <a:xfrm rot="5400000">
            <a:off x="3854329" y="2479626"/>
            <a:ext cx="1865218" cy="150572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710384" y="4535681"/>
            <a:ext cx="2022174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2" name="Elbow Connector 61"/>
          <p:cNvCxnSpPr/>
          <p:nvPr/>
        </p:nvCxnSpPr>
        <p:spPr>
          <a:xfrm>
            <a:off x="4022786" y="3793487"/>
            <a:ext cx="661233" cy="47308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Rectangle 11"/>
          <p:cNvSpPr/>
          <p:nvPr/>
        </p:nvSpPr>
        <p:spPr>
          <a:xfrm>
            <a:off x="2601419" y="4529949"/>
            <a:ext cx="1430449" cy="224833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EventsListPanel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 flipV="1">
            <a:off x="4711427" y="5033003"/>
            <a:ext cx="2021131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5" name="Elbow Connector 63"/>
          <p:cNvCxnSpPr>
            <a:endCxn id="68" idx="1"/>
          </p:cNvCxnSpPr>
          <p:nvPr/>
        </p:nvCxnSpPr>
        <p:spPr>
          <a:xfrm rot="16200000" flipH="1">
            <a:off x="1977992" y="4018939"/>
            <a:ext cx="1064370" cy="18248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7" name="Rectangle 11"/>
          <p:cNvSpPr/>
          <p:nvPr/>
        </p:nvSpPr>
        <p:spPr>
          <a:xfrm>
            <a:off x="4166609" y="4743053"/>
            <a:ext cx="1077944" cy="24787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EventsTask</a:t>
            </a:r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9" name="Elbow Connector 98"/>
          <p:cNvCxnSpPr>
            <a:stCxn id="68" idx="2"/>
          </p:cNvCxnSpPr>
          <p:nvPr/>
        </p:nvCxnSpPr>
        <p:spPr>
          <a:xfrm rot="16200000" flipH="1">
            <a:off x="3670773" y="4400652"/>
            <a:ext cx="134950" cy="84320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5" name="Elbow Connector 63"/>
          <p:cNvCxnSpPr>
            <a:endCxn id="35" idx="3"/>
          </p:cNvCxnSpPr>
          <p:nvPr/>
        </p:nvCxnSpPr>
        <p:spPr>
          <a:xfrm rot="5400000">
            <a:off x="3433323" y="3096218"/>
            <a:ext cx="2358826" cy="183221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117"/>
            <a:ext cx="9144000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2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deletePerson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166</Words>
  <Application>Microsoft Macintosh PowerPoint</Application>
  <PresentationFormat>On-screen Show (4:3)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Yang Jiajing Rachel</cp:lastModifiedBy>
  <cp:revision>58</cp:revision>
  <dcterms:created xsi:type="dcterms:W3CDTF">2016-07-22T14:33:02Z</dcterms:created>
  <dcterms:modified xsi:type="dcterms:W3CDTF">2016-10-12T08:01:49Z</dcterms:modified>
</cp:coreProperties>
</file>