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9" r:id="rId4"/>
    <p:sldId id="272" r:id="rId5"/>
    <p:sldId id="270" r:id="rId6"/>
    <p:sldId id="271" r:id="rId7"/>
    <p:sldId id="268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8" d="100"/>
          <a:sy n="108" d="100"/>
        </p:scale>
        <p:origin x="-392" y="-8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AddressBook</a:t>
            </a:r>
            <a:r>
              <a:rPr lang="en-US" dirty="0" smtClean="0"/>
              <a:t> – Level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loud 50"/>
          <p:cNvSpPr/>
          <p:nvPr/>
        </p:nvSpPr>
        <p:spPr>
          <a:xfrm>
            <a:off x="2650069" y="1447800"/>
            <a:ext cx="914400" cy="533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52" name="Elbow Connector 51"/>
          <p:cNvCxnSpPr>
            <a:stCxn id="2" idx="0"/>
            <a:endCxn id="51" idx="2"/>
          </p:cNvCxnSpPr>
          <p:nvPr/>
        </p:nvCxnSpPr>
        <p:spPr>
          <a:xfrm rot="5400000" flipH="1" flipV="1">
            <a:off x="2222648" y="1760922"/>
            <a:ext cx="476678" cy="383835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Logs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Center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861933" y="1453378"/>
            <a:ext cx="172908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deleteTask</a:t>
            </a:r>
            <a:r>
              <a:rPr lang="en-US" sz="1400" dirty="0" smtClean="0">
                <a:solidFill>
                  <a:srgbClr val="7030A0"/>
                </a:solidFill>
              </a:rPr>
              <a:t>(t)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674077" y="1676400"/>
            <a:ext cx="3048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TaskManagerChangedEvent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8486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7692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6971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600" y="1981200"/>
            <a:ext cx="27432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600" y="2133600"/>
            <a:ext cx="2702738" cy="4389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90600" y="4800600"/>
            <a:ext cx="337150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TaskManagerChangedEvent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724400" y="5065911"/>
            <a:ext cx="29718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handleTaskManagerChangedEvent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8"/>
            <a:ext cx="307952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handleTaskMangerChangedEvent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176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171902" y="914400"/>
            <a:ext cx="5265750" cy="4912158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104363" y="1649668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endCxn id="2" idx="0"/>
          </p:cNvCxnSpPr>
          <p:nvPr/>
        </p:nvCxnSpPr>
        <p:spPr>
          <a:xfrm rot="5400000">
            <a:off x="2480210" y="2158985"/>
            <a:ext cx="344791" cy="19678"/>
          </a:xfrm>
          <a:prstGeom prst="bentConnector3">
            <a:avLst>
              <a:gd name="adj1" fmla="val -16301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0394" y="2035795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658423" y="2019892"/>
            <a:ext cx="2498061" cy="29786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7" y="3651004"/>
            <a:ext cx="1439341" cy="242918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DeadlinesListPanel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602995" y="5073316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4040957"/>
            <a:ext cx="1441548" cy="24828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smtClean="0">
                <a:solidFill>
                  <a:schemeClr val="accent3">
                    <a:lumMod val="75000"/>
                  </a:schemeClr>
                </a:solidFill>
              </a:rPr>
              <a:t>FloatingTaskListPanel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4189931" y="4264493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smtClean="0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604907" y="5436993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4139691" y="3383184"/>
            <a:ext cx="1078765" cy="265994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2107" y="3232043"/>
            <a:ext cx="904438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55790" y="3428361"/>
            <a:ext cx="1297073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347704" y="3936446"/>
            <a:ext cx="2323712" cy="18686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973637" y="3924144"/>
            <a:ext cx="2867432" cy="39510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33231" y="1673561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5218456" y="2211318"/>
            <a:ext cx="307190" cy="1304863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292444" y="3149712"/>
            <a:ext cx="2171596" cy="29480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/>
          <p:nvPr/>
        </p:nvCxnSpPr>
        <p:spPr>
          <a:xfrm rot="10800000" flipV="1">
            <a:off x="4022004" y="2299879"/>
            <a:ext cx="1480728" cy="1412134"/>
          </a:xfrm>
          <a:prstGeom prst="bentConnector3">
            <a:avLst>
              <a:gd name="adj1" fmla="val -2003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11318"/>
            <a:ext cx="2336063" cy="3032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endCxn id="68" idx="3"/>
          </p:cNvCxnSpPr>
          <p:nvPr/>
        </p:nvCxnSpPr>
        <p:spPr>
          <a:xfrm rot="5400000">
            <a:off x="3604319" y="2727431"/>
            <a:ext cx="2342484" cy="148738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2940046" y="2969814"/>
            <a:ext cx="3344096" cy="1827104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68378" y="1650548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/>
          <p:nvPr/>
        </p:nvCxnSpPr>
        <p:spPr>
          <a:xfrm rot="5400000" flipH="1" flipV="1">
            <a:off x="4617706" y="-50067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212182" y="1823048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/>
          <p:nvPr/>
        </p:nvCxnSpPr>
        <p:spPr>
          <a:xfrm flipV="1">
            <a:off x="4717821" y="1865589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5924985" y="4702965"/>
            <a:ext cx="1943192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19" y="1823047"/>
            <a:ext cx="601344" cy="462953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589428" y="2965918"/>
            <a:ext cx="100180" cy="1000345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062774" y="1834708"/>
            <a:ext cx="1086263" cy="1839483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704777" y="3897760"/>
            <a:ext cx="93676" cy="87663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endCxn id="36" idx="3"/>
          </p:cNvCxnSpPr>
          <p:nvPr/>
        </p:nvCxnSpPr>
        <p:spPr>
          <a:xfrm rot="5400000">
            <a:off x="3854329" y="2479626"/>
            <a:ext cx="1865218" cy="150572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710384" y="4535681"/>
            <a:ext cx="2022174" cy="45719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2" name="Elbow Connector 61"/>
          <p:cNvCxnSpPr/>
          <p:nvPr/>
        </p:nvCxnSpPr>
        <p:spPr>
          <a:xfrm>
            <a:off x="4022786" y="3793487"/>
            <a:ext cx="661233" cy="47308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8" name="Rectangle 11"/>
          <p:cNvSpPr/>
          <p:nvPr/>
        </p:nvSpPr>
        <p:spPr>
          <a:xfrm>
            <a:off x="2601419" y="4529949"/>
            <a:ext cx="1430449" cy="224833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smtClean="0">
                <a:solidFill>
                  <a:schemeClr val="accent3">
                    <a:lumMod val="75000"/>
                  </a:schemeClr>
                </a:solidFill>
              </a:rPr>
              <a:t>EventsListPanel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1" name="Freeform 80"/>
          <p:cNvSpPr/>
          <p:nvPr/>
        </p:nvSpPr>
        <p:spPr>
          <a:xfrm flipV="1">
            <a:off x="4711427" y="5033003"/>
            <a:ext cx="2021131" cy="45719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85" name="Elbow Connector 63"/>
          <p:cNvCxnSpPr>
            <a:endCxn id="68" idx="1"/>
          </p:cNvCxnSpPr>
          <p:nvPr/>
        </p:nvCxnSpPr>
        <p:spPr>
          <a:xfrm rot="16200000" flipH="1">
            <a:off x="1977992" y="4018939"/>
            <a:ext cx="1064370" cy="18248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7" name="Rectangle 11"/>
          <p:cNvSpPr/>
          <p:nvPr/>
        </p:nvSpPr>
        <p:spPr>
          <a:xfrm>
            <a:off x="4166609" y="4743053"/>
            <a:ext cx="1077944" cy="24787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smtClean="0">
                <a:solidFill>
                  <a:schemeClr val="accent3">
                    <a:lumMod val="75000"/>
                  </a:schemeClr>
                </a:solidFill>
              </a:rPr>
              <a:t>EventsTaskCard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99" name="Elbow Connector 98"/>
          <p:cNvCxnSpPr>
            <a:stCxn id="68" idx="2"/>
          </p:cNvCxnSpPr>
          <p:nvPr/>
        </p:nvCxnSpPr>
        <p:spPr>
          <a:xfrm rot="16200000" flipH="1">
            <a:off x="3670773" y="4400652"/>
            <a:ext cx="134950" cy="84320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5" name="Elbow Connector 63"/>
          <p:cNvCxnSpPr>
            <a:endCxn id="35" idx="3"/>
          </p:cNvCxnSpPr>
          <p:nvPr/>
        </p:nvCxnSpPr>
        <p:spPr>
          <a:xfrm rot="5400000">
            <a:off x="3433323" y="3096218"/>
            <a:ext cx="2358826" cy="183221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646304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103085" y="2057399"/>
            <a:ext cx="6288315" cy="227216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25488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6180592" y="26485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2015218" y="37636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4" y="2722220"/>
            <a:ext cx="2296817" cy="1187104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563388" y="3813212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76400" y="271936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03085" y="4548755"/>
            <a:ext cx="6288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6180592" y="30549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ListCommand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6180590" y="38608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4815685" y="376572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{abstract}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5786402" y="2821908"/>
            <a:ext cx="394190" cy="10790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5786402" y="3900974"/>
            <a:ext cx="394188" cy="1332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5786402" y="3228308"/>
            <a:ext cx="394190" cy="6726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527828" y="3766159"/>
            <a:ext cx="58545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3108853" y="3937000"/>
            <a:ext cx="418975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5201707" y="4112481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2" y="3756924"/>
            <a:ext cx="520927" cy="1800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 flipV="1">
            <a:off x="4113278" y="3939101"/>
            <a:ext cx="702407" cy="438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562035" y="4110380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3880820" y="2444835"/>
            <a:ext cx="2101" cy="2639671"/>
          </a:xfrm>
          <a:prstGeom prst="bentConnector3">
            <a:avLst>
              <a:gd name="adj1" fmla="val -1088053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064583" y="333463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3516" y="251236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0180" y="242326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41296" y="370011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038600" y="3962400"/>
            <a:ext cx="685800" cy="230832"/>
            <a:chOff x="2797314" y="807932"/>
            <a:chExt cx="685800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Rectangle 11"/>
          <p:cNvSpPr/>
          <p:nvPr/>
        </p:nvSpPr>
        <p:spPr>
          <a:xfrm flipH="1">
            <a:off x="6185390" y="345809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Incorrect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5786402" y="3631478"/>
            <a:ext cx="398988" cy="26949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" name="Elbow Connector 122"/>
          <p:cNvCxnSpPr/>
          <p:nvPr/>
        </p:nvCxnSpPr>
        <p:spPr>
          <a:xfrm rot="5400000" flipH="1" flipV="1">
            <a:off x="1807196" y="3315772"/>
            <a:ext cx="882304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584865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0866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007063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34877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62869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11783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958600" y="2663904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86592" y="312209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4953000" y="2996259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d:Delete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499817" y="3417319"/>
            <a:ext cx="0" cy="24500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427809" y="345779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3018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15269" y="3122098"/>
            <a:ext cx="20713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6200" y="2743200"/>
            <a:ext cx="161195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>
            <a:endCxn id="19" idx="1"/>
          </p:cNvCxnSpPr>
          <p:nvPr/>
        </p:nvCxnSpPr>
        <p:spPr>
          <a:xfrm flipV="1">
            <a:off x="4030608" y="3227028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19600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030608" y="3733800"/>
            <a:ext cx="14062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815269" y="395462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66818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938756" y="231714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815269" y="4495317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427809" y="4495317"/>
            <a:ext cx="152400" cy="119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454008" y="2655802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382000" y="4524597"/>
            <a:ext cx="152400" cy="276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580209" y="4542759"/>
            <a:ext cx="27873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580209" y="4800600"/>
            <a:ext cx="2873799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815269" y="5661173"/>
            <a:ext cx="3651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858000" y="4278848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deleteTask</a:t>
            </a:r>
            <a:r>
              <a:rPr lang="en-US" dirty="0" smtClean="0">
                <a:solidFill>
                  <a:srgbClr val="7030A0"/>
                </a:solidFill>
              </a:rPr>
              <a:t>(</a:t>
            </a:r>
            <a:r>
              <a:rPr lang="en-US" dirty="0">
                <a:solidFill>
                  <a:srgbClr val="7030A0"/>
                </a:solidFill>
              </a:rPr>
              <a:t>t</a:t>
            </a:r>
            <a:r>
              <a:rPr lang="en-US" dirty="0" smtClean="0">
                <a:solidFill>
                  <a:srgbClr val="7030A0"/>
                </a:solidFill>
              </a:rPr>
              <a:t>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191000" y="2996259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create()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2131905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parse(“delete 1”)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101175" y="543009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62001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6029646" y="4953000"/>
            <a:ext cx="16665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result: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err="1" smtClean="0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786723" y="54145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5580209" y="5165675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580209" y="5585914"/>
            <a:ext cx="12538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818928" y="373380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191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6" name="Group 456"/>
          <p:cNvGrpSpPr/>
          <p:nvPr/>
        </p:nvGrpSpPr>
        <p:grpSpPr>
          <a:xfrm>
            <a:off x="1119864" y="1727200"/>
            <a:ext cx="7490736" cy="2997200"/>
            <a:chOff x="0" y="0"/>
            <a:chExt cx="7490735" cy="2997200"/>
          </a:xfrm>
        </p:grpSpPr>
        <p:sp>
          <p:nvSpPr>
            <p:cNvPr id="454" name="Shape 454"/>
            <p:cNvSpPr/>
            <p:nvPr/>
          </p:nvSpPr>
          <p:spPr>
            <a:xfrm>
              <a:off x="0" y="0"/>
              <a:ext cx="7490736" cy="2997200"/>
            </a:xfrm>
            <a:prstGeom prst="roundRect">
              <a:avLst>
                <a:gd name="adj" fmla="val 3484"/>
              </a:avLst>
            </a:prstGeom>
            <a:solidFill>
              <a:srgbClr val="E6E0E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 b="1">
                  <a:solidFill>
                    <a:srgbClr val="7030A0"/>
                  </a:solidFill>
                </a:defRPr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30583" y="30583"/>
              <a:ext cx="7429569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 b="1">
                  <a:solidFill>
                    <a:srgbClr val="7030A0"/>
                  </a:solidFill>
                </a:defRPr>
              </a:lvl1pPr>
            </a:lstStyle>
            <a:p>
              <a:r>
                <a:t>Model</a:t>
              </a:r>
            </a:p>
          </p:txBody>
        </p:sp>
      </p:grpSp>
      <p:grpSp>
        <p:nvGrpSpPr>
          <p:cNvPr id="459" name="Group 459"/>
          <p:cNvGrpSpPr/>
          <p:nvPr/>
        </p:nvGrpSpPr>
        <p:grpSpPr>
          <a:xfrm>
            <a:off x="2877180" y="3158439"/>
            <a:ext cx="1093635" cy="346761"/>
            <a:chOff x="0" y="0"/>
            <a:chExt cx="1093634" cy="346760"/>
          </a:xfrm>
        </p:grpSpPr>
        <p:sp>
          <p:nvSpPr>
            <p:cNvPr id="457" name="Shape 457"/>
            <p:cNvSpPr/>
            <p:nvPr/>
          </p:nvSpPr>
          <p:spPr>
            <a:xfrm>
              <a:off x="0" y="-1"/>
              <a:ext cx="1093635" cy="346762"/>
            </a:xfrm>
            <a:prstGeom prst="rect">
              <a:avLst/>
            </a:prstGeom>
            <a:solidFill>
              <a:srgbClr val="7030A0"/>
            </a:soli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0" y="57810"/>
              <a:ext cx="1093635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FFFFFF"/>
                  </a:solidFill>
                </a:defRPr>
              </a:lvl1pPr>
            </a:lstStyle>
            <a:p>
              <a:r>
                <a:t>UserPref</a:t>
              </a:r>
            </a:p>
          </p:txBody>
        </p:sp>
      </p:grpSp>
      <p:grpSp>
        <p:nvGrpSpPr>
          <p:cNvPr id="462" name="Group 462"/>
          <p:cNvGrpSpPr/>
          <p:nvPr/>
        </p:nvGrpSpPr>
        <p:grpSpPr>
          <a:xfrm>
            <a:off x="2057400" y="2495249"/>
            <a:ext cx="346761" cy="1093636"/>
            <a:chOff x="0" y="0"/>
            <a:chExt cx="346760" cy="1093634"/>
          </a:xfrm>
        </p:grpSpPr>
        <p:sp>
          <p:nvSpPr>
            <p:cNvPr id="460" name="Shape 460"/>
            <p:cNvSpPr/>
            <p:nvPr/>
          </p:nvSpPr>
          <p:spPr>
            <a:xfrm rot="16200000">
              <a:off x="-373438" y="373437"/>
              <a:ext cx="1093636" cy="346761"/>
            </a:xfrm>
            <a:prstGeom prst="rect">
              <a:avLst/>
            </a:prstGeom>
            <a:solidFill>
              <a:srgbClr val="7030A0"/>
            </a:soli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 rot="16200000">
              <a:off x="-373438" y="431247"/>
              <a:ext cx="1093636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FFFFFF"/>
                  </a:solidFill>
                </a:defRPr>
              </a:lvl1pPr>
            </a:lstStyle>
            <a:p>
              <a:r>
                <a:t>ModelManager</a:t>
              </a:r>
            </a:p>
          </p:txBody>
        </p:sp>
      </p:grpSp>
      <p:sp>
        <p:nvSpPr>
          <p:cNvPr id="525" name="Shape 525"/>
          <p:cNvSpPr/>
          <p:nvPr/>
        </p:nvSpPr>
        <p:spPr>
          <a:xfrm>
            <a:off x="6294120" y="3214370"/>
            <a:ext cx="373380" cy="387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ln w="19050">
            <a:solidFill>
              <a:srgbClr val="7030A0"/>
            </a:solidFill>
            <a:prstDash val="sysDot"/>
          </a:ln>
        </p:spPr>
        <p:txBody>
          <a:bodyPr/>
          <a:lstStyle/>
          <a:p>
            <a:endParaRPr/>
          </a:p>
        </p:txBody>
      </p:sp>
      <p:sp>
        <p:nvSpPr>
          <p:cNvPr id="464" name="Shape 464"/>
          <p:cNvSpPr/>
          <p:nvPr/>
        </p:nvSpPr>
        <p:spPr>
          <a:xfrm rot="5400000" flipH="1" flipV="1">
            <a:off x="4167256" y="1273717"/>
            <a:ext cx="764309" cy="46372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98" y="0"/>
                </a:moveTo>
                <a:lnTo>
                  <a:pt x="0" y="0"/>
                </a:lnTo>
                <a:lnTo>
                  <a:pt x="0" y="21595"/>
                </a:lnTo>
                <a:lnTo>
                  <a:pt x="21600" y="21595"/>
                </a:lnTo>
                <a:lnTo>
                  <a:pt x="21600" y="21600"/>
                </a:lnTo>
              </a:path>
            </a:pathLst>
          </a:custGeom>
          <a:ln w="19050">
            <a:solidFill>
              <a:srgbClr val="7030A0"/>
            </a:solidFill>
            <a:tailEnd type="triangle"/>
          </a:ln>
        </p:spPr>
        <p:txBody>
          <a:bodyPr lIns="45719" rIns="45719" anchor="ctr"/>
          <a:lstStyle/>
          <a:p>
            <a:endParaRPr/>
          </a:p>
        </p:txBody>
      </p:sp>
      <p:grpSp>
        <p:nvGrpSpPr>
          <p:cNvPr id="467" name="Group 467"/>
          <p:cNvGrpSpPr/>
          <p:nvPr/>
        </p:nvGrpSpPr>
        <p:grpSpPr>
          <a:xfrm>
            <a:off x="1317599" y="2487764"/>
            <a:ext cx="370841" cy="1093636"/>
            <a:chOff x="0" y="0"/>
            <a:chExt cx="370840" cy="1093634"/>
          </a:xfrm>
        </p:grpSpPr>
        <p:sp>
          <p:nvSpPr>
            <p:cNvPr id="465" name="Shape 465"/>
            <p:cNvSpPr/>
            <p:nvPr/>
          </p:nvSpPr>
          <p:spPr>
            <a:xfrm rot="16200000">
              <a:off x="-361398" y="373437"/>
              <a:ext cx="1093636" cy="346761"/>
            </a:xfrm>
            <a:prstGeom prst="rect">
              <a:avLst/>
            </a:prstGeom>
            <a:solidFill>
              <a:srgbClr val="7030A0"/>
            </a:soli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 rot="16200000">
              <a:off x="-361398" y="361397"/>
              <a:ext cx="109363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000">
                  <a:solidFill>
                    <a:srgbClr val="FFFFFF"/>
                  </a:solidFill>
                </a:defRPr>
              </a:pPr>
              <a:r>
                <a:t>&lt;&lt;interface&gt;&gt;</a:t>
              </a:r>
            </a:p>
            <a:p>
              <a:pPr algn="ctr">
                <a:defRPr sz="1000">
                  <a:solidFill>
                    <a:srgbClr val="FFFFFF"/>
                  </a:solidFill>
                </a:defRPr>
              </a:pPr>
              <a:r>
                <a:t>Model</a:t>
              </a:r>
            </a:p>
          </p:txBody>
        </p:sp>
      </p:grpSp>
      <p:sp>
        <p:nvSpPr>
          <p:cNvPr id="468" name="Shape 468"/>
          <p:cNvSpPr/>
          <p:nvPr/>
        </p:nvSpPr>
        <p:spPr>
          <a:xfrm rot="16200000">
            <a:off x="1626910" y="2952290"/>
            <a:ext cx="270505" cy="175524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sp>
        <p:nvSpPr>
          <p:cNvPr id="526" name="Shape 526"/>
          <p:cNvSpPr/>
          <p:nvPr/>
        </p:nvSpPr>
        <p:spPr>
          <a:xfrm>
            <a:off x="6668285" y="2641977"/>
            <a:ext cx="582" cy="2065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19050">
            <a:solidFill>
              <a:srgbClr val="7030A0"/>
            </a:solidFill>
            <a:prstDash val="sysDot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527" name="Shape 527"/>
          <p:cNvSpPr/>
          <p:nvPr/>
        </p:nvSpPr>
        <p:spPr>
          <a:xfrm>
            <a:off x="2666083" y="3327298"/>
            <a:ext cx="201573" cy="1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19050">
            <a:solidFill>
              <a:srgbClr val="7030A0"/>
            </a:solidFill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71" name="Shape 471"/>
          <p:cNvSpPr/>
          <p:nvPr/>
        </p:nvSpPr>
        <p:spPr>
          <a:xfrm rot="5400000" flipV="1">
            <a:off x="6253986" y="3522883"/>
            <a:ext cx="270505" cy="175524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</p:spPr>
        <p:txBody>
          <a:bodyPr lIns="45719" rIns="45719" anchor="ctr"/>
          <a:lstStyle/>
          <a:p>
            <a:pPr algn="ctr">
              <a:defRPr sz="1000" b="1">
                <a:solidFill>
                  <a:srgbClr val="92D050"/>
                </a:solidFill>
              </a:defRPr>
            </a:pPr>
            <a:endParaRPr/>
          </a:p>
        </p:txBody>
      </p:sp>
      <p:sp>
        <p:nvSpPr>
          <p:cNvPr id="472" name="Shape 472"/>
          <p:cNvSpPr/>
          <p:nvPr/>
        </p:nvSpPr>
        <p:spPr>
          <a:xfrm>
            <a:off x="910090" y="3035133"/>
            <a:ext cx="419549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 w="19050">
            <a:solidFill>
              <a:srgbClr val="BFBFBF"/>
            </a:solidFill>
            <a:prstDash val="sysDot"/>
            <a:tailEnd type="triangle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73" name="Shape 473"/>
          <p:cNvSpPr/>
          <p:nvPr/>
        </p:nvSpPr>
        <p:spPr>
          <a:xfrm flipV="1">
            <a:off x="1849923" y="3040052"/>
            <a:ext cx="216106" cy="2"/>
          </a:xfrm>
          <a:prstGeom prst="line">
            <a:avLst/>
          </a:prstGeom>
          <a:gradFill>
            <a:gsLst>
              <a:gs pos="0">
                <a:schemeClr val="accent2">
                  <a:hueOff val="-39879"/>
                  <a:satOff val="52282"/>
                  <a:lumOff val="29251"/>
                </a:schemeClr>
              </a:gs>
              <a:gs pos="35000">
                <a:srgbClr val="FFBFBE"/>
              </a:gs>
              <a:gs pos="100000">
                <a:schemeClr val="accent2">
                  <a:hueOff val="-44018"/>
                  <a:satOff val="52282"/>
                  <a:lumOff val="42346"/>
                </a:schemeClr>
              </a:gs>
            </a:gsLst>
            <a:lin ang="16200000"/>
          </a:gradFill>
          <a:ln w="19050">
            <a:solidFill>
              <a:srgbClr val="7030A0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74" name="Shape 474"/>
          <p:cNvSpPr/>
          <p:nvPr/>
        </p:nvSpPr>
        <p:spPr>
          <a:xfrm>
            <a:off x="2420322" y="3239846"/>
            <a:ext cx="236049" cy="1733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ln w="19050">
            <a:solidFill>
              <a:srgbClr val="7030A0"/>
            </a:solidFill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grpSp>
        <p:nvGrpSpPr>
          <p:cNvPr id="477" name="Group 477"/>
          <p:cNvGrpSpPr/>
          <p:nvPr/>
        </p:nvGrpSpPr>
        <p:grpSpPr>
          <a:xfrm>
            <a:off x="2879489" y="2627420"/>
            <a:ext cx="1093636" cy="346761"/>
            <a:chOff x="0" y="0"/>
            <a:chExt cx="1093634" cy="346760"/>
          </a:xfrm>
        </p:grpSpPr>
        <p:sp>
          <p:nvSpPr>
            <p:cNvPr id="475" name="Shape 475"/>
            <p:cNvSpPr/>
            <p:nvPr/>
          </p:nvSpPr>
          <p:spPr>
            <a:xfrm>
              <a:off x="0" y="-1"/>
              <a:ext cx="1093635" cy="346762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206663"/>
                    <a:satOff val="29896"/>
                    <a:lumOff val="29240"/>
                  </a:schemeClr>
                </a:gs>
                <a:gs pos="35000">
                  <a:srgbClr val="D8C9EE"/>
                </a:gs>
                <a:gs pos="100000">
                  <a:schemeClr val="accent4">
                    <a:hueOff val="-242556"/>
                    <a:satOff val="32941"/>
                    <a:lumOff val="43328"/>
                  </a:schemeClr>
                </a:gs>
              </a:gsLst>
              <a:lin ang="16200000" scaled="0"/>
            </a:gra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0" y="57810"/>
              <a:ext cx="1093635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7030A0"/>
                  </a:solidFill>
                </a:defRPr>
              </a:lvl1pPr>
            </a:lstStyle>
            <a:p>
              <a:r>
                <a:t>TaskManager</a:t>
              </a:r>
            </a:p>
          </p:txBody>
        </p:sp>
      </p:grpSp>
      <p:sp>
        <p:nvSpPr>
          <p:cNvPr id="528" name="Shape 528"/>
          <p:cNvSpPr/>
          <p:nvPr/>
        </p:nvSpPr>
        <p:spPr>
          <a:xfrm>
            <a:off x="2668393" y="2796278"/>
            <a:ext cx="201572" cy="1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19050">
            <a:solidFill>
              <a:srgbClr val="7030A0"/>
            </a:solidFill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79" name="Shape 479"/>
          <p:cNvSpPr/>
          <p:nvPr/>
        </p:nvSpPr>
        <p:spPr>
          <a:xfrm>
            <a:off x="2422631" y="2708825"/>
            <a:ext cx="236049" cy="1733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ln w="19050">
            <a:solidFill>
              <a:srgbClr val="7030A0"/>
            </a:solidFill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grpSp>
        <p:nvGrpSpPr>
          <p:cNvPr id="482" name="Group 482"/>
          <p:cNvGrpSpPr/>
          <p:nvPr/>
        </p:nvGrpSpPr>
        <p:grpSpPr>
          <a:xfrm>
            <a:off x="4487016" y="2847370"/>
            <a:ext cx="1156970" cy="346761"/>
            <a:chOff x="0" y="0"/>
            <a:chExt cx="1156969" cy="346760"/>
          </a:xfrm>
        </p:grpSpPr>
        <p:sp>
          <p:nvSpPr>
            <p:cNvPr id="480" name="Shape 480"/>
            <p:cNvSpPr/>
            <p:nvPr/>
          </p:nvSpPr>
          <p:spPr>
            <a:xfrm>
              <a:off x="-1" y="-1"/>
              <a:ext cx="1156971" cy="346762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206663"/>
                    <a:satOff val="29896"/>
                    <a:lumOff val="29240"/>
                  </a:schemeClr>
                </a:gs>
                <a:gs pos="35000">
                  <a:srgbClr val="D8C9EE"/>
                </a:gs>
                <a:gs pos="100000">
                  <a:schemeClr val="accent4">
                    <a:hueOff val="-242556"/>
                    <a:satOff val="32941"/>
                    <a:lumOff val="43328"/>
                  </a:schemeClr>
                </a:gs>
              </a:gsLst>
              <a:lin ang="16200000" scaled="0"/>
            </a:gra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-1" y="57810"/>
              <a:ext cx="1156971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7030A0"/>
                  </a:solidFill>
                </a:defRPr>
              </a:lvl1pPr>
            </a:lstStyle>
            <a:p>
              <a:r>
                <a:t>UniqueTaskList</a:t>
              </a:r>
            </a:p>
          </p:txBody>
        </p:sp>
      </p:grpSp>
      <p:sp>
        <p:nvSpPr>
          <p:cNvPr id="483" name="Shape 483"/>
          <p:cNvSpPr/>
          <p:nvPr/>
        </p:nvSpPr>
        <p:spPr>
          <a:xfrm>
            <a:off x="3984302" y="2673991"/>
            <a:ext cx="236049" cy="1733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7030A0"/>
          </a:solidFill>
          <a:ln w="19050">
            <a:solidFill>
              <a:srgbClr val="7030A0"/>
            </a:solidFill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sp>
        <p:nvSpPr>
          <p:cNvPr id="529" name="Shape 529"/>
          <p:cNvSpPr/>
          <p:nvPr/>
        </p:nvSpPr>
        <p:spPr>
          <a:xfrm>
            <a:off x="4102100" y="2409190"/>
            <a:ext cx="374650" cy="6108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8981"/>
                </a:moveTo>
                <a:lnTo>
                  <a:pt x="0" y="0"/>
                </a:lnTo>
                <a:lnTo>
                  <a:pt x="6517" y="0"/>
                </a:lnTo>
                <a:lnTo>
                  <a:pt x="6517" y="21600"/>
                </a:lnTo>
                <a:lnTo>
                  <a:pt x="21600" y="21600"/>
                </a:lnTo>
              </a:path>
            </a:pathLst>
          </a:custGeom>
          <a:ln w="19050">
            <a:solidFill>
              <a:srgbClr val="7030A0"/>
            </a:solidFill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487" name="Group 487"/>
          <p:cNvGrpSpPr/>
          <p:nvPr/>
        </p:nvGrpSpPr>
        <p:grpSpPr>
          <a:xfrm>
            <a:off x="4503203" y="2280568"/>
            <a:ext cx="1156970" cy="346761"/>
            <a:chOff x="0" y="0"/>
            <a:chExt cx="1156969" cy="346760"/>
          </a:xfrm>
        </p:grpSpPr>
        <p:sp>
          <p:nvSpPr>
            <p:cNvPr id="485" name="Shape 485"/>
            <p:cNvSpPr/>
            <p:nvPr/>
          </p:nvSpPr>
          <p:spPr>
            <a:xfrm>
              <a:off x="-1" y="-1"/>
              <a:ext cx="1156971" cy="346762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206663"/>
                    <a:satOff val="29896"/>
                    <a:lumOff val="29240"/>
                  </a:schemeClr>
                </a:gs>
                <a:gs pos="35000">
                  <a:srgbClr val="D8C9EE"/>
                </a:gs>
                <a:gs pos="100000">
                  <a:schemeClr val="accent4">
                    <a:hueOff val="-242556"/>
                    <a:satOff val="32941"/>
                    <a:lumOff val="43328"/>
                  </a:schemeClr>
                </a:gs>
              </a:gsLst>
              <a:lin ang="16200000" scaled="0"/>
            </a:gra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-1" y="57810"/>
              <a:ext cx="1156971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7030A0"/>
                  </a:solidFill>
                </a:defRPr>
              </a:lvl1pPr>
            </a:lstStyle>
            <a:p>
              <a:r>
                <a:t>UniqueTagList</a:t>
              </a:r>
            </a:p>
          </p:txBody>
        </p:sp>
      </p:grpSp>
      <p:sp>
        <p:nvSpPr>
          <p:cNvPr id="530" name="Shape 530"/>
          <p:cNvSpPr/>
          <p:nvPr/>
        </p:nvSpPr>
        <p:spPr>
          <a:xfrm>
            <a:off x="4102100" y="2453640"/>
            <a:ext cx="391160" cy="6565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3244"/>
                </a:moveTo>
                <a:lnTo>
                  <a:pt x="0" y="21600"/>
                </a:lnTo>
                <a:lnTo>
                  <a:pt x="6242" y="21600"/>
                </a:lnTo>
                <a:lnTo>
                  <a:pt x="6242" y="0"/>
                </a:lnTo>
                <a:lnTo>
                  <a:pt x="21600" y="0"/>
                </a:lnTo>
              </a:path>
            </a:pathLst>
          </a:custGeom>
          <a:ln w="19050">
            <a:solidFill>
              <a:srgbClr val="7030A0"/>
            </a:solidFill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491" name="Group 491"/>
          <p:cNvGrpSpPr/>
          <p:nvPr/>
        </p:nvGrpSpPr>
        <p:grpSpPr>
          <a:xfrm>
            <a:off x="6313677" y="2858066"/>
            <a:ext cx="708187" cy="346761"/>
            <a:chOff x="0" y="0"/>
            <a:chExt cx="708185" cy="346760"/>
          </a:xfrm>
        </p:grpSpPr>
        <p:sp>
          <p:nvSpPr>
            <p:cNvPr id="489" name="Shape 489"/>
            <p:cNvSpPr/>
            <p:nvPr/>
          </p:nvSpPr>
          <p:spPr>
            <a:xfrm>
              <a:off x="0" y="-1"/>
              <a:ext cx="708186" cy="346762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206663"/>
                    <a:satOff val="29896"/>
                    <a:lumOff val="29240"/>
                  </a:schemeClr>
                </a:gs>
                <a:gs pos="35000">
                  <a:srgbClr val="D8C9EE"/>
                </a:gs>
                <a:gs pos="100000">
                  <a:schemeClr val="accent4">
                    <a:hueOff val="-242556"/>
                    <a:satOff val="32941"/>
                    <a:lumOff val="43328"/>
                  </a:schemeClr>
                </a:gs>
              </a:gsLst>
              <a:lin ang="16200000" scaled="0"/>
            </a:gra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0" y="57810"/>
              <a:ext cx="708186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7030A0"/>
                  </a:solidFill>
                </a:defRPr>
              </a:lvl1pPr>
            </a:lstStyle>
            <a:p>
              <a:r>
                <a:t>Task</a:t>
              </a:r>
            </a:p>
          </p:txBody>
        </p:sp>
      </p:grpSp>
      <p:sp>
        <p:nvSpPr>
          <p:cNvPr id="492" name="Shape 492"/>
          <p:cNvSpPr/>
          <p:nvPr/>
        </p:nvSpPr>
        <p:spPr>
          <a:xfrm>
            <a:off x="5643226" y="2943979"/>
            <a:ext cx="236049" cy="1733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ln w="19050">
            <a:solidFill>
              <a:srgbClr val="7030A0"/>
            </a:solidFill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sp>
        <p:nvSpPr>
          <p:cNvPr id="531" name="Shape 531"/>
          <p:cNvSpPr/>
          <p:nvPr/>
        </p:nvSpPr>
        <p:spPr>
          <a:xfrm>
            <a:off x="5760720" y="3030220"/>
            <a:ext cx="542290" cy="3505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948"/>
                </a:moveTo>
                <a:lnTo>
                  <a:pt x="0" y="21600"/>
                </a:lnTo>
                <a:lnTo>
                  <a:pt x="11483" y="21600"/>
                </a:lnTo>
                <a:lnTo>
                  <a:pt x="11483" y="0"/>
                </a:lnTo>
                <a:lnTo>
                  <a:pt x="21600" y="0"/>
                </a:lnTo>
              </a:path>
            </a:pathLst>
          </a:custGeom>
          <a:ln w="19050">
            <a:solidFill>
              <a:srgbClr val="7030A0"/>
            </a:solidFill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496" name="Group 496"/>
          <p:cNvGrpSpPr/>
          <p:nvPr/>
        </p:nvGrpSpPr>
        <p:grpSpPr>
          <a:xfrm>
            <a:off x="6315288" y="2285583"/>
            <a:ext cx="708187" cy="346761"/>
            <a:chOff x="0" y="0"/>
            <a:chExt cx="708185" cy="346760"/>
          </a:xfrm>
        </p:grpSpPr>
        <p:sp>
          <p:nvSpPr>
            <p:cNvPr id="494" name="Shape 494"/>
            <p:cNvSpPr/>
            <p:nvPr/>
          </p:nvSpPr>
          <p:spPr>
            <a:xfrm>
              <a:off x="0" y="-1"/>
              <a:ext cx="708186" cy="346762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206663"/>
                    <a:satOff val="29896"/>
                    <a:lumOff val="29240"/>
                  </a:schemeClr>
                </a:gs>
                <a:gs pos="35000">
                  <a:srgbClr val="D8C9EE"/>
                </a:gs>
                <a:gs pos="100000">
                  <a:schemeClr val="accent4">
                    <a:hueOff val="-242556"/>
                    <a:satOff val="32941"/>
                    <a:lumOff val="43328"/>
                  </a:schemeClr>
                </a:gs>
              </a:gsLst>
              <a:lin ang="16200000" scaled="0"/>
            </a:gra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0" y="57810"/>
              <a:ext cx="708186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7030A0"/>
                  </a:solidFill>
                </a:defRPr>
              </a:lvl1pPr>
            </a:lstStyle>
            <a:p>
              <a:r>
                <a:t>Tag</a:t>
              </a:r>
            </a:p>
          </p:txBody>
        </p:sp>
      </p:grpSp>
      <p:sp>
        <p:nvSpPr>
          <p:cNvPr id="497" name="Shape 497"/>
          <p:cNvSpPr/>
          <p:nvPr/>
        </p:nvSpPr>
        <p:spPr>
          <a:xfrm>
            <a:off x="5672547" y="2371496"/>
            <a:ext cx="236049" cy="1733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ln w="19050">
            <a:solidFill>
              <a:srgbClr val="7030A0"/>
            </a:solidFill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sp>
        <p:nvSpPr>
          <p:cNvPr id="532" name="Shape 532"/>
          <p:cNvSpPr/>
          <p:nvPr/>
        </p:nvSpPr>
        <p:spPr>
          <a:xfrm>
            <a:off x="5789930" y="2458720"/>
            <a:ext cx="515621" cy="3492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891"/>
                </a:moveTo>
                <a:lnTo>
                  <a:pt x="0" y="21600"/>
                </a:lnTo>
                <a:lnTo>
                  <a:pt x="10960" y="21600"/>
                </a:lnTo>
                <a:lnTo>
                  <a:pt x="10960" y="0"/>
                </a:lnTo>
                <a:lnTo>
                  <a:pt x="21600" y="0"/>
                </a:lnTo>
              </a:path>
            </a:pathLst>
          </a:custGeom>
          <a:ln w="19050">
            <a:solidFill>
              <a:srgbClr val="7030A0"/>
            </a:solidFill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501" name="Group 501"/>
          <p:cNvGrpSpPr/>
          <p:nvPr/>
        </p:nvGrpSpPr>
        <p:grpSpPr>
          <a:xfrm>
            <a:off x="5128257" y="3416960"/>
            <a:ext cx="1156970" cy="370841"/>
            <a:chOff x="0" y="0"/>
            <a:chExt cx="1156969" cy="370840"/>
          </a:xfrm>
        </p:grpSpPr>
        <p:sp>
          <p:nvSpPr>
            <p:cNvPr id="499" name="Shape 499"/>
            <p:cNvSpPr/>
            <p:nvPr/>
          </p:nvSpPr>
          <p:spPr>
            <a:xfrm>
              <a:off x="0" y="12039"/>
              <a:ext cx="1156970" cy="346761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206663"/>
                    <a:satOff val="29896"/>
                    <a:lumOff val="29240"/>
                  </a:schemeClr>
                </a:gs>
                <a:gs pos="35000">
                  <a:srgbClr val="D8C9EE"/>
                </a:gs>
                <a:gs pos="100000">
                  <a:schemeClr val="accent4">
                    <a:hueOff val="-242556"/>
                    <a:satOff val="32941"/>
                    <a:lumOff val="43328"/>
                  </a:schemeClr>
                </a:gs>
              </a:gsLst>
              <a:lin ang="16200000" scaled="0"/>
            </a:gra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0" y="0"/>
              <a:ext cx="1156970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r>
                <a:t>&lt;&lt;interface&gt;&gt;</a:t>
              </a:r>
              <a:br/>
              <a:r>
                <a:t>ReadOnlyTask</a:t>
              </a:r>
            </a:p>
          </p:txBody>
        </p:sp>
      </p:grpSp>
      <p:grpSp>
        <p:nvGrpSpPr>
          <p:cNvPr id="504" name="Group 504"/>
          <p:cNvGrpSpPr/>
          <p:nvPr/>
        </p:nvGrpSpPr>
        <p:grpSpPr>
          <a:xfrm>
            <a:off x="7712396" y="2564238"/>
            <a:ext cx="708187" cy="285784"/>
            <a:chOff x="0" y="0"/>
            <a:chExt cx="708185" cy="285782"/>
          </a:xfrm>
        </p:grpSpPr>
        <p:sp>
          <p:nvSpPr>
            <p:cNvPr id="502" name="Shape 502"/>
            <p:cNvSpPr/>
            <p:nvPr/>
          </p:nvSpPr>
          <p:spPr>
            <a:xfrm>
              <a:off x="0" y="0"/>
              <a:ext cx="708186" cy="285783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206663"/>
                    <a:satOff val="29896"/>
                    <a:lumOff val="29240"/>
                  </a:schemeClr>
                </a:gs>
                <a:gs pos="35000">
                  <a:srgbClr val="D8C9EE"/>
                </a:gs>
                <a:gs pos="100000">
                  <a:schemeClr val="accent4">
                    <a:hueOff val="-242556"/>
                    <a:satOff val="32941"/>
                    <a:lumOff val="43328"/>
                  </a:schemeClr>
                </a:gs>
              </a:gsLst>
              <a:lin ang="16200000" scaled="0"/>
            </a:gra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0" y="27321"/>
              <a:ext cx="708186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7030A0"/>
                  </a:solidFill>
                </a:defRPr>
              </a:lvl1pPr>
            </a:lstStyle>
            <a:p>
              <a:r>
                <a:t>Name</a:t>
              </a:r>
            </a:p>
          </p:txBody>
        </p:sp>
      </p:grpSp>
      <p:sp>
        <p:nvSpPr>
          <p:cNvPr id="505" name="Shape 505"/>
          <p:cNvSpPr/>
          <p:nvPr/>
        </p:nvSpPr>
        <p:spPr>
          <a:xfrm>
            <a:off x="7041946" y="2948201"/>
            <a:ext cx="236049" cy="1733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7030A0"/>
          </a:solidFill>
          <a:ln w="19050">
            <a:solidFill>
              <a:srgbClr val="7030A0"/>
            </a:solidFill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sp>
        <p:nvSpPr>
          <p:cNvPr id="533" name="Shape 533"/>
          <p:cNvSpPr/>
          <p:nvPr/>
        </p:nvSpPr>
        <p:spPr>
          <a:xfrm>
            <a:off x="7158990" y="2706370"/>
            <a:ext cx="543560" cy="6781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3510"/>
                </a:moveTo>
                <a:lnTo>
                  <a:pt x="0" y="21600"/>
                </a:lnTo>
                <a:lnTo>
                  <a:pt x="11507" y="21600"/>
                </a:lnTo>
                <a:lnTo>
                  <a:pt x="11507" y="0"/>
                </a:lnTo>
                <a:lnTo>
                  <a:pt x="21600" y="0"/>
                </a:lnTo>
              </a:path>
            </a:pathLst>
          </a:custGeom>
          <a:ln w="19050">
            <a:solidFill>
              <a:srgbClr val="7030A0"/>
            </a:solidFill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509" name="Group 509"/>
          <p:cNvGrpSpPr/>
          <p:nvPr/>
        </p:nvGrpSpPr>
        <p:grpSpPr>
          <a:xfrm>
            <a:off x="7712396" y="2887216"/>
            <a:ext cx="708187" cy="285784"/>
            <a:chOff x="0" y="0"/>
            <a:chExt cx="708185" cy="285782"/>
          </a:xfrm>
        </p:grpSpPr>
        <p:sp>
          <p:nvSpPr>
            <p:cNvPr id="507" name="Shape 507"/>
            <p:cNvSpPr/>
            <p:nvPr/>
          </p:nvSpPr>
          <p:spPr>
            <a:xfrm>
              <a:off x="0" y="0"/>
              <a:ext cx="708186" cy="285783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206663"/>
                    <a:satOff val="29896"/>
                    <a:lumOff val="29240"/>
                  </a:schemeClr>
                </a:gs>
                <a:gs pos="35000">
                  <a:srgbClr val="D8C9EE"/>
                </a:gs>
                <a:gs pos="100000">
                  <a:schemeClr val="accent4">
                    <a:hueOff val="-242556"/>
                    <a:satOff val="32941"/>
                    <a:lumOff val="43328"/>
                  </a:schemeClr>
                </a:gs>
              </a:gsLst>
              <a:lin ang="16200000" scaled="0"/>
            </a:gra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0" y="27321"/>
              <a:ext cx="708186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7030A0"/>
                  </a:solidFill>
                </a:defRPr>
              </a:lvl1pPr>
            </a:lstStyle>
            <a:p>
              <a:r>
                <a:t>TaskDate</a:t>
              </a:r>
            </a:p>
          </p:txBody>
        </p:sp>
      </p:grpSp>
      <p:sp>
        <p:nvSpPr>
          <p:cNvPr id="534" name="Shape 534"/>
          <p:cNvSpPr/>
          <p:nvPr/>
        </p:nvSpPr>
        <p:spPr>
          <a:xfrm>
            <a:off x="7158990" y="2683510"/>
            <a:ext cx="543560" cy="3454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5882"/>
                </a:moveTo>
                <a:lnTo>
                  <a:pt x="0" y="0"/>
                </a:lnTo>
                <a:lnTo>
                  <a:pt x="11507" y="0"/>
                </a:lnTo>
                <a:lnTo>
                  <a:pt x="11507" y="21600"/>
                </a:lnTo>
                <a:lnTo>
                  <a:pt x="21600" y="21600"/>
                </a:lnTo>
              </a:path>
            </a:pathLst>
          </a:custGeom>
          <a:ln w="19050">
            <a:solidFill>
              <a:srgbClr val="7030A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513" name="Group 513"/>
          <p:cNvGrpSpPr/>
          <p:nvPr/>
        </p:nvGrpSpPr>
        <p:grpSpPr>
          <a:xfrm>
            <a:off x="7712396" y="3210193"/>
            <a:ext cx="708187" cy="285784"/>
            <a:chOff x="0" y="0"/>
            <a:chExt cx="708185" cy="285782"/>
          </a:xfrm>
        </p:grpSpPr>
        <p:sp>
          <p:nvSpPr>
            <p:cNvPr id="511" name="Shape 511"/>
            <p:cNvSpPr/>
            <p:nvPr/>
          </p:nvSpPr>
          <p:spPr>
            <a:xfrm>
              <a:off x="0" y="0"/>
              <a:ext cx="708186" cy="285783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206663"/>
                    <a:satOff val="29896"/>
                    <a:lumOff val="29240"/>
                  </a:schemeClr>
                </a:gs>
                <a:gs pos="35000">
                  <a:srgbClr val="D8C9EE"/>
                </a:gs>
                <a:gs pos="100000">
                  <a:schemeClr val="accent4">
                    <a:hueOff val="-242556"/>
                    <a:satOff val="32941"/>
                    <a:lumOff val="43328"/>
                  </a:schemeClr>
                </a:gs>
              </a:gsLst>
              <a:lin ang="16200000" scaled="0"/>
            </a:gra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0" y="27321"/>
              <a:ext cx="708186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7030A0"/>
                  </a:solidFill>
                </a:defRPr>
              </a:lvl1pPr>
            </a:lstStyle>
            <a:p>
              <a:r>
                <a:t>TaskTime</a:t>
              </a:r>
            </a:p>
          </p:txBody>
        </p:sp>
      </p:grpSp>
      <p:sp>
        <p:nvSpPr>
          <p:cNvPr id="535" name="Shape 535"/>
          <p:cNvSpPr/>
          <p:nvPr/>
        </p:nvSpPr>
        <p:spPr>
          <a:xfrm>
            <a:off x="7158990" y="2683510"/>
            <a:ext cx="543560" cy="6692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8197"/>
                </a:moveTo>
                <a:lnTo>
                  <a:pt x="0" y="0"/>
                </a:lnTo>
                <a:lnTo>
                  <a:pt x="11507" y="0"/>
                </a:lnTo>
                <a:lnTo>
                  <a:pt x="11507" y="21600"/>
                </a:lnTo>
                <a:lnTo>
                  <a:pt x="21600" y="21600"/>
                </a:lnTo>
              </a:path>
            </a:pathLst>
          </a:custGeom>
          <a:ln w="19050">
            <a:solidFill>
              <a:srgbClr val="7030A0"/>
            </a:solidFill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515" name="Shape 515"/>
          <p:cNvSpPr/>
          <p:nvPr/>
        </p:nvSpPr>
        <p:spPr>
          <a:xfrm rot="16200000" flipH="1">
            <a:off x="3279321" y="2479081"/>
            <a:ext cx="293826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 w="19050">
            <a:solidFill>
              <a:srgbClr val="7030A0"/>
            </a:solidFill>
            <a:prstDash val="sysDot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16" name="Shape 516"/>
          <p:cNvSpPr/>
          <p:nvPr/>
        </p:nvSpPr>
        <p:spPr>
          <a:xfrm rot="10800000" flipV="1">
            <a:off x="3290980" y="2162997"/>
            <a:ext cx="270505" cy="175524"/>
          </a:xfrm>
          <a:prstGeom prst="triangle">
            <a:avLst/>
          </a:prstGeom>
          <a:gradFill>
            <a:gsLst>
              <a:gs pos="0">
                <a:schemeClr val="accent4">
                  <a:hueOff val="-206663"/>
                  <a:satOff val="29896"/>
                  <a:lumOff val="29240"/>
                </a:schemeClr>
              </a:gs>
              <a:gs pos="35000">
                <a:srgbClr val="D8C9EE"/>
              </a:gs>
              <a:gs pos="100000">
                <a:schemeClr val="accent4">
                  <a:hueOff val="-242556"/>
                  <a:satOff val="32941"/>
                  <a:lumOff val="43328"/>
                </a:schemeClr>
              </a:gs>
            </a:gsLst>
            <a:lin ang="16200000"/>
          </a:gradFill>
          <a:ln w="19050">
            <a:solidFill>
              <a:srgbClr val="7030A0"/>
            </a:solidFill>
          </a:ln>
        </p:spPr>
        <p:txBody>
          <a:bodyPr lIns="45719" rIns="45719" anchor="ctr"/>
          <a:lstStyle/>
          <a:p>
            <a:pPr algn="ctr">
              <a:defRPr sz="1000" b="1">
                <a:solidFill>
                  <a:srgbClr val="92D050"/>
                </a:solidFill>
              </a:defRPr>
            </a:pPr>
            <a:endParaRPr/>
          </a:p>
        </p:txBody>
      </p:sp>
      <p:grpSp>
        <p:nvGrpSpPr>
          <p:cNvPr id="519" name="Group 519"/>
          <p:cNvGrpSpPr/>
          <p:nvPr/>
        </p:nvGrpSpPr>
        <p:grpSpPr>
          <a:xfrm>
            <a:off x="2660302" y="1794429"/>
            <a:ext cx="1539927" cy="370841"/>
            <a:chOff x="0" y="0"/>
            <a:chExt cx="1539926" cy="370840"/>
          </a:xfrm>
        </p:grpSpPr>
        <p:sp>
          <p:nvSpPr>
            <p:cNvPr id="517" name="Shape 517"/>
            <p:cNvSpPr/>
            <p:nvPr/>
          </p:nvSpPr>
          <p:spPr>
            <a:xfrm>
              <a:off x="0" y="12039"/>
              <a:ext cx="1539927" cy="346761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206663"/>
                    <a:satOff val="29896"/>
                    <a:lumOff val="29240"/>
                  </a:schemeClr>
                </a:gs>
                <a:gs pos="35000">
                  <a:srgbClr val="D8C9EE"/>
                </a:gs>
                <a:gs pos="100000">
                  <a:schemeClr val="accent4">
                    <a:hueOff val="-242556"/>
                    <a:satOff val="32941"/>
                    <a:lumOff val="43328"/>
                  </a:schemeClr>
                </a:gs>
              </a:gsLst>
              <a:lin ang="16200000" scaled="0"/>
            </a:gra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0" y="0"/>
              <a:ext cx="1539927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r>
                <a:t>&lt;&lt;interface&gt;&gt;</a:t>
              </a:r>
              <a:br/>
              <a:r>
                <a:t>ReadOnlyTaskManager</a:t>
              </a:r>
            </a:p>
          </p:txBody>
        </p:sp>
      </p:grpSp>
      <p:sp>
        <p:nvSpPr>
          <p:cNvPr id="520" name="Shape 520"/>
          <p:cNvSpPr/>
          <p:nvPr/>
        </p:nvSpPr>
        <p:spPr>
          <a:xfrm rot="16200000">
            <a:off x="6572469" y="3523415"/>
            <a:ext cx="881019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100">
                <a:solidFill>
                  <a:srgbClr val="7030A0"/>
                </a:solidFill>
              </a:defRPr>
            </a:lvl1pPr>
          </a:lstStyle>
          <a:p>
            <a:r>
              <a:t>filtered list</a:t>
            </a:r>
          </a:p>
        </p:txBody>
      </p:sp>
      <p:grpSp>
        <p:nvGrpSpPr>
          <p:cNvPr id="523" name="Group 523"/>
          <p:cNvGrpSpPr/>
          <p:nvPr/>
        </p:nvGrpSpPr>
        <p:grpSpPr>
          <a:xfrm>
            <a:off x="2057400" y="4227450"/>
            <a:ext cx="1775949" cy="370841"/>
            <a:chOff x="0" y="0"/>
            <a:chExt cx="1775948" cy="370840"/>
          </a:xfrm>
        </p:grpSpPr>
        <p:sp>
          <p:nvSpPr>
            <p:cNvPr id="521" name="Shape 521"/>
            <p:cNvSpPr/>
            <p:nvPr/>
          </p:nvSpPr>
          <p:spPr>
            <a:xfrm>
              <a:off x="0" y="12039"/>
              <a:ext cx="1775949" cy="346761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206663"/>
                    <a:satOff val="29896"/>
                    <a:lumOff val="29240"/>
                  </a:schemeClr>
                </a:gs>
                <a:gs pos="35000">
                  <a:srgbClr val="D8C9EE"/>
                </a:gs>
                <a:gs pos="100000">
                  <a:schemeClr val="accent4">
                    <a:hueOff val="-242556"/>
                    <a:satOff val="32941"/>
                    <a:lumOff val="43328"/>
                  </a:schemeClr>
                </a:gs>
              </a:gsLst>
              <a:lin ang="16200000" scaled="0"/>
            </a:gra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0" y="0"/>
              <a:ext cx="1775949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r>
                <a:t>&lt;&lt;interface&gt;&gt;</a:t>
              </a:r>
              <a:br/>
              <a:r>
                <a:t>UnmodifiableObservableList</a:t>
              </a:r>
            </a:p>
          </p:txBody>
        </p:sp>
      </p:grpSp>
      <p:sp>
        <p:nvSpPr>
          <p:cNvPr id="536" name="Shape 536"/>
          <p:cNvSpPr/>
          <p:nvPr/>
        </p:nvSpPr>
        <p:spPr>
          <a:xfrm>
            <a:off x="1502410" y="3590290"/>
            <a:ext cx="544830" cy="8216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19050">
            <a:solidFill>
              <a:srgbClr val="7030A0"/>
            </a:solidFill>
            <a:prstDash val="sysDot"/>
            <a:tailEnd type="triangle"/>
          </a:ln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10591378"/>
      </p:ext>
    </p:extLst>
  </p:cSld>
  <p:clrMapOvr>
    <a:masterClrMapping/>
  </p:clrMapOvr>
  <p:transition xmlns:p14="http://schemas.microsoft.com/office/powerpoint/2010/main"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TaskManagerStorage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XmlTaskManager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JsonUserPrefs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TaskManager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</TotalTime>
  <Words>201</Words>
  <Application>Microsoft Macintosh PowerPoint</Application>
  <PresentationFormat>On-screen Show (4:3)</PresentationFormat>
  <Paragraphs>104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AddressBook – Level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Ian Teo</cp:lastModifiedBy>
  <cp:revision>61</cp:revision>
  <dcterms:created xsi:type="dcterms:W3CDTF">2016-07-22T14:33:02Z</dcterms:created>
  <dcterms:modified xsi:type="dcterms:W3CDTF">2016-10-12T09:01:41Z</dcterms:modified>
</cp:coreProperties>
</file>