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/>
    <p:restoredTop sz="94701"/>
  </p:normalViewPr>
  <p:slideViewPr>
    <p:cSldViewPr showGuides="1">
      <p:cViewPr>
        <p:scale>
          <a:sx n="80" d="100"/>
          <a:sy n="80" d="100"/>
        </p:scale>
        <p:origin x="2136" y="5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25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905" y="1725165"/>
            <a:ext cx="26889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5365" y="4876800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1493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1130" y="54541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030935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372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0740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674" y="4966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/>
          <p:nvPr/>
        </p:nvCxnSpPr>
        <p:spPr>
          <a:xfrm rot="16200000" flipH="1">
            <a:off x="1883148" y="3253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1842" y="2914387"/>
            <a:ext cx="19065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3451282" y="2535532"/>
            <a:ext cx="2313569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210002" y="276330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56538" y="50175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7833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73229" y="2198932"/>
            <a:ext cx="16696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18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810000" y="563149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5056797" y="5859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4647597" y="556838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/>
          <p:cNvSpPr/>
          <p:nvPr/>
        </p:nvSpPr>
        <p:spPr>
          <a:xfrm>
            <a:off x="2582371" y="53606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3400800" y="531735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/>
          <p:nvPr/>
        </p:nvCxnSpPr>
        <p:spPr>
          <a:xfrm rot="5400000">
            <a:off x="3208855" y="3157980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881422" y="38626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>
            <a:endCxn id="38" idx="1"/>
          </p:cNvCxnSpPr>
          <p:nvPr/>
        </p:nvCxnSpPr>
        <p:spPr>
          <a:xfrm rot="16200000" flipH="1">
            <a:off x="1187527" y="3678274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184652" y="4080252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reeform 77"/>
          <p:cNvSpPr/>
          <p:nvPr/>
        </p:nvSpPr>
        <p:spPr>
          <a:xfrm flipV="1">
            <a:off x="5331106" y="6104841"/>
            <a:ext cx="1389799" cy="69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364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89" y="2648528"/>
            <a:ext cx="122759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ListTaskCommand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7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IncorrectTask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95665" y="3314829"/>
            <a:ext cx="882304" cy="12700"/>
          </a:xfrm>
          <a:prstGeom prst="bentConnector3">
            <a:avLst>
              <a:gd name="adj1" fmla="val -150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199" y="1186487"/>
            <a:ext cx="10431557" cy="51391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81000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08814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36806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71392" y="2303103"/>
            <a:ext cx="146501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ParserSelector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075909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3927" y="3123741"/>
            <a:ext cx="144016" cy="7513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570419" y="309360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27709" y="3831150"/>
            <a:ext cx="0" cy="1752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045228" y="3555147"/>
            <a:ext cx="152400" cy="2126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42782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89206" y="3122098"/>
            <a:ext cx="1850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9600" y="28194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6818049" y="3324378"/>
            <a:ext cx="7523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01649" y="429987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18049" y="3773077"/>
            <a:ext cx="12361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89206" y="3879715"/>
            <a:ext cx="19700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18982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588147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9206" y="4495317"/>
            <a:ext cx="68650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77200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103399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031391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229600" y="4542759"/>
            <a:ext cx="2801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229600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189206" y="5661173"/>
            <a:ext cx="6856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36114" y="4311134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32219" y="311308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create()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277429" y="291173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parse(“delete 1”)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842746" y="5480845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-7018" y="558591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8656697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72600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229600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229600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47262" y="36576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Rectangle 62"/>
          <p:cNvSpPr/>
          <p:nvPr/>
        </p:nvSpPr>
        <p:spPr>
          <a:xfrm>
            <a:off x="5913588" y="2160088"/>
            <a:ext cx="1688559" cy="4901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5600" y="3203315"/>
            <a:ext cx="132027" cy="6460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47917" y="3203315"/>
            <a:ext cx="15381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7917" y="3831150"/>
            <a:ext cx="15381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56109" y="266700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130197" y="2198921"/>
            <a:ext cx="1981021" cy="4612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TaskCommand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142570" y="257160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3056384" y="3047190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00400" y="3113084"/>
            <a:ext cx="1850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00400" y="3875048"/>
            <a:ext cx="18235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99464" y="2928418"/>
            <a:ext cx="12943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getParser</a:t>
            </a:r>
            <a:r>
              <a:rPr lang="en-US" sz="1200" dirty="0" smtClean="0"/>
              <a:t>(“delete”)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967016" y="2985928"/>
            <a:ext cx="12212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/>
              <a:t>parse(“1”)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205490" y="362096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51375" y="361169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6334" y="2822562"/>
            <a:ext cx="1217389" cy="3152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410546" y="1026548"/>
            <a:ext cx="366819" cy="4757854"/>
          </a:xfrm>
          <a:prstGeom prst="bentConnector3">
            <a:avLst>
              <a:gd name="adj1" fmla="val -11187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8068" y="2803068"/>
            <a:ext cx="120990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InMemoryTaskList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98248" y="3326536"/>
            <a:ext cx="2789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2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2372656" y="27147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503204" y="2280569"/>
            <a:ext cx="17762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UniqueItemCollection</a:t>
            </a:r>
            <a:r>
              <a:rPr lang="en-US" sz="1050" dirty="0" smtClean="0">
                <a:solidFill>
                  <a:srgbClr val="7030A0"/>
                </a:solidFill>
              </a:rPr>
              <a:t>&lt;Task&gt;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608704" y="2453949"/>
            <a:ext cx="1894500" cy="3475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6292737" y="23808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endCxn id="62" idx="0"/>
          </p:cNvCxnSpPr>
          <p:nvPr/>
        </p:nvCxnSpPr>
        <p:spPr>
          <a:xfrm rot="16200000" flipH="1">
            <a:off x="6405835" y="2596130"/>
            <a:ext cx="391313" cy="132558"/>
          </a:xfrm>
          <a:prstGeom prst="bentConnector3">
            <a:avLst>
              <a:gd name="adj1" fmla="val 18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FavoritableTask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931544" y="3544928"/>
            <a:ext cx="8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Filtered list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1716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499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2594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95258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674448" y="39018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38400" y="38152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/>
          <p:nvPr/>
        </p:nvCxnSpPr>
        <p:spPr>
          <a:xfrm flipV="1">
            <a:off x="4416119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4193105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/>
          <p:cNvCxnSpPr/>
          <p:nvPr/>
        </p:nvCxnSpPr>
        <p:spPr>
          <a:xfrm>
            <a:off x="5809278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639443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XmlAliasStorage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878" y="37357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7633816" y="373498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flipV="1">
            <a:off x="7238585" y="39083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176</Words>
  <Application>Microsoft Macintosh PowerPoint</Application>
  <PresentationFormat>On-screen Show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TUSK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Nikhil Suresh</cp:lastModifiedBy>
  <cp:revision>77</cp:revision>
  <dcterms:created xsi:type="dcterms:W3CDTF">2016-07-22T14:33:02Z</dcterms:created>
  <dcterms:modified xsi:type="dcterms:W3CDTF">2016-11-05T17:53:59Z</dcterms:modified>
</cp:coreProperties>
</file>