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/>
    <p:restoredTop sz="94701"/>
  </p:normalViewPr>
  <p:slideViewPr>
    <p:cSldViewPr showGuides="1">
      <p:cViewPr>
        <p:scale>
          <a:sx n="106" d="100"/>
          <a:sy n="106" d="100"/>
        </p:scale>
        <p:origin x="336" y="-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25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905" y="1725165"/>
            <a:ext cx="2688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4876800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1493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1130" y="54541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87514" y="1447799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560546" y="41169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6857" y="44645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HelpPanel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560546" y="3461062"/>
            <a:ext cx="1040906" cy="2395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267531" y="3287816"/>
            <a:ext cx="164830" cy="4212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269315" y="3944122"/>
            <a:ext cx="161260" cy="4212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8" y="437200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560546" y="51905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4419600" y="547359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>
            <a:off x="3999841" y="5432676"/>
            <a:ext cx="419759" cy="159335"/>
          </a:xfrm>
          <a:prstGeom prst="bentConnector3">
            <a:avLst>
              <a:gd name="adj1" fmla="val 2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490229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endCxn id="46" idx="1"/>
          </p:cNvCxnSpPr>
          <p:nvPr/>
        </p:nvCxnSpPr>
        <p:spPr>
          <a:xfrm>
            <a:off x="3110021" y="5149752"/>
            <a:ext cx="450525" cy="159169"/>
          </a:xfrm>
          <a:prstGeom prst="bentConnector3">
            <a:avLst>
              <a:gd name="adj1" fmla="val 214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16" idx="3"/>
          </p:cNvCxnSpPr>
          <p:nvPr/>
        </p:nvCxnSpPr>
        <p:spPr>
          <a:xfrm rot="5400000">
            <a:off x="3834538" y="3923067"/>
            <a:ext cx="3332499" cy="58364"/>
          </a:xfrm>
          <a:prstGeom prst="bentConnector3">
            <a:avLst>
              <a:gd name="adj1" fmla="val 10016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194816" y="3617656"/>
            <a:ext cx="2321535" cy="447566"/>
          </a:xfrm>
          <a:prstGeom prst="bentConnector3">
            <a:avLst>
              <a:gd name="adj1" fmla="val 10005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4929202" y="5721746"/>
            <a:ext cx="1806313" cy="6011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>
            <a:stCxn id="38" idx="3"/>
          </p:cNvCxnSpPr>
          <p:nvPr/>
        </p:nvCxnSpPr>
        <p:spPr>
          <a:xfrm>
            <a:off x="3680492" y="4582959"/>
            <a:ext cx="1849477" cy="12410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37" idx="3"/>
          </p:cNvCxnSpPr>
          <p:nvPr/>
        </p:nvCxnSpPr>
        <p:spPr>
          <a:xfrm>
            <a:off x="4601452" y="4235353"/>
            <a:ext cx="923048" cy="0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83057" y="3960261"/>
            <a:ext cx="1846912" cy="0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43" idx="3"/>
          </p:cNvCxnSpPr>
          <p:nvPr/>
        </p:nvCxnSpPr>
        <p:spPr>
          <a:xfrm flipV="1">
            <a:off x="4601452" y="3579483"/>
            <a:ext cx="923048" cy="1348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3" idx="3"/>
          </p:cNvCxnSpPr>
          <p:nvPr/>
        </p:nvCxnSpPr>
        <p:spPr>
          <a:xfrm>
            <a:off x="3686163" y="3297581"/>
            <a:ext cx="1838337" cy="3254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46" idx="3"/>
          </p:cNvCxnSpPr>
          <p:nvPr/>
        </p:nvCxnSpPr>
        <p:spPr>
          <a:xfrm>
            <a:off x="4654181" y="5308921"/>
            <a:ext cx="870319" cy="0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58" idx="3"/>
          </p:cNvCxnSpPr>
          <p:nvPr/>
        </p:nvCxnSpPr>
        <p:spPr>
          <a:xfrm>
            <a:off x="3676006" y="5020714"/>
            <a:ext cx="1848494" cy="9398"/>
          </a:xfrm>
          <a:prstGeom prst="line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89" y="3860800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7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89" y="3458098"/>
            <a:ext cx="122278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7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95665" y="3314829"/>
            <a:ext cx="882304" cy="12700"/>
          </a:xfrm>
          <a:prstGeom prst="bentConnector3">
            <a:avLst>
              <a:gd name="adj1" fmla="val -150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199" y="1186487"/>
            <a:ext cx="10431557" cy="51391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81000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08814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36806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71392" y="2303103"/>
            <a:ext cx="14650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ParserSelector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75909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3927" y="3123741"/>
            <a:ext cx="144016" cy="7513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570419" y="309360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27709" y="3831150"/>
            <a:ext cx="0" cy="1752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045228" y="3555147"/>
            <a:ext cx="152400" cy="2126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42782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9206" y="3122098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0" y="28194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6818049" y="3324378"/>
            <a:ext cx="7523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01649" y="429987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8049" y="3773077"/>
            <a:ext cx="12361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89206" y="3879715"/>
            <a:ext cx="19700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18982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588147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9206" y="4495317"/>
            <a:ext cx="68650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77200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103399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031391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229600" y="4542759"/>
            <a:ext cx="2801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229600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189206" y="5661173"/>
            <a:ext cx="6856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36114" y="4311134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32219" y="311308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create()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77429" y="291173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842746" y="5480845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-7018" y="558591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8656697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72600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229600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229600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47262" y="3657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Rectangle 62"/>
          <p:cNvSpPr/>
          <p:nvPr/>
        </p:nvSpPr>
        <p:spPr>
          <a:xfrm>
            <a:off x="5913588" y="2160088"/>
            <a:ext cx="1688559" cy="4901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0" y="3203315"/>
            <a:ext cx="132027" cy="6460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47917" y="3203315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7917" y="3831150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56109" y="26670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130197" y="2198921"/>
            <a:ext cx="1981021" cy="4612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42570" y="25716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3056384" y="3047190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400" y="3113084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00400" y="3875048"/>
            <a:ext cx="18235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9464" y="2928418"/>
            <a:ext cx="12943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getParser</a:t>
            </a:r>
            <a:r>
              <a:rPr lang="en-US" sz="1200" dirty="0" smtClean="0"/>
              <a:t>(“delete”)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67016" y="2985928"/>
            <a:ext cx="1221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parse(“1”)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05490" y="362096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51375" y="361169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02258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  <a:endCxn id="62" idx="1"/>
          </p:cNvCxnSpPr>
          <p:nvPr/>
        </p:nvCxnSpPr>
        <p:spPr>
          <a:xfrm rot="5400000" flipH="1" flipV="1">
            <a:off x="3870227" y="1157635"/>
            <a:ext cx="776050" cy="4086447"/>
          </a:xfrm>
          <a:prstGeom prst="bentConnector4">
            <a:avLst>
              <a:gd name="adj1" fmla="val -29457"/>
              <a:gd name="adj2" fmla="val 5744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474633" y="2037938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flipV="1">
            <a:off x="2390799" y="2211318"/>
            <a:ext cx="2083834" cy="3410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01476" y="263945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69065" y="21495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6382163" y="2364881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3354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PinnableTask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5320" y="27279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695769" y="26670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61368" y="2809892"/>
            <a:ext cx="434401" cy="4783"/>
          </a:xfrm>
          <a:prstGeom prst="bentConnector3">
            <a:avLst>
              <a:gd name="adj1" fmla="val 90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650772" y="3052194"/>
            <a:ext cx="75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Filtered list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41" name="Elbow Connector 63"/>
          <p:cNvCxnSpPr>
            <a:endCxn id="62" idx="2"/>
          </p:cNvCxnSpPr>
          <p:nvPr/>
        </p:nvCxnSpPr>
        <p:spPr>
          <a:xfrm rot="5400000" flipH="1" flipV="1">
            <a:off x="5824321" y="3646874"/>
            <a:ext cx="1491908" cy="170588"/>
          </a:xfrm>
          <a:prstGeom prst="bentConnector3">
            <a:avLst>
              <a:gd name="adj1" fmla="val 29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Isosceles Triangle 102"/>
          <p:cNvSpPr/>
          <p:nvPr/>
        </p:nvSpPr>
        <p:spPr>
          <a:xfrm rot="5400000" flipV="1">
            <a:off x="6279577" y="4380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4" name="Rectangle 8"/>
          <p:cNvSpPr/>
          <p:nvPr/>
        </p:nvSpPr>
        <p:spPr>
          <a:xfrm>
            <a:off x="5128257" y="3849325"/>
            <a:ext cx="11732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CompletableTask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482694" y="3614514"/>
            <a:ext cx="1614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"/>
          <p:cNvSpPr/>
          <p:nvPr/>
        </p:nvSpPr>
        <p:spPr>
          <a:xfrm>
            <a:off x="5122225" y="4299513"/>
            <a:ext cx="11732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Copiable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5400000" flipV="1">
            <a:off x="6270773" y="39339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77000" y="4021734"/>
            <a:ext cx="178569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179</Words>
  <Application>Microsoft Macintosh PowerPoint</Application>
  <PresentationFormat>On-screen Show (4:3)</PresentationFormat>
  <Paragraphs>107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85</cp:revision>
  <dcterms:created xsi:type="dcterms:W3CDTF">2016-07-22T14:33:02Z</dcterms:created>
  <dcterms:modified xsi:type="dcterms:W3CDTF">2016-11-07T14:01:47Z</dcterms:modified>
</cp:coreProperties>
</file>