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7"/>
    <p:restoredTop sz="94701"/>
  </p:normalViewPr>
  <p:slideViewPr>
    <p:cSldViewPr showGuides="1">
      <p:cViewPr>
        <p:scale>
          <a:sx n="82" d="100"/>
          <a:sy n="82" d="100"/>
        </p:scale>
        <p:origin x="1016" y="4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execute(“delete 1”)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42554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7030A0"/>
                </a:solidFill>
              </a:rPr>
              <a:t>deleteTask</a:t>
            </a:r>
            <a:r>
              <a:rPr lang="en-US" sz="12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7905" y="1725165"/>
            <a:ext cx="26889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55365" y="4876800"/>
            <a:ext cx="27166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149334"/>
            <a:ext cx="26598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ChangedEvent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31130" y="5454134"/>
            <a:ext cx="26598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200" dirty="0" smtClean="0">
                <a:solidFill>
                  <a:srgbClr val="00B050"/>
                </a:solidFill>
              </a:rPr>
              <a:t>()</a:t>
            </a:r>
            <a:endParaRPr lang="en-US" sz="12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5030935" cy="4876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495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83725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07409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3674" y="496600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HelpPanel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/>
          <p:nvPr/>
        </p:nvCxnSpPr>
        <p:spPr>
          <a:xfrm rot="16200000" flipH="1">
            <a:off x="1883148" y="3253022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51842" y="2914387"/>
            <a:ext cx="1906514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endCxn id="35" idx="3"/>
          </p:cNvCxnSpPr>
          <p:nvPr/>
        </p:nvCxnSpPr>
        <p:spPr>
          <a:xfrm rot="5400000">
            <a:off x="3451282" y="2535532"/>
            <a:ext cx="2313569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endCxn id="38" idx="3"/>
          </p:cNvCxnSpPr>
          <p:nvPr/>
        </p:nvCxnSpPr>
        <p:spPr>
          <a:xfrm rot="5400000">
            <a:off x="3210002" y="2763308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756538" y="5017575"/>
            <a:ext cx="2286002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783313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73229" y="2198932"/>
            <a:ext cx="1669673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3180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/>
          <p:cNvSpPr/>
          <p:nvPr/>
        </p:nvSpPr>
        <p:spPr>
          <a:xfrm>
            <a:off x="3810000" y="563149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AliasListPanel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Rectangle 11"/>
          <p:cNvSpPr/>
          <p:nvPr/>
        </p:nvSpPr>
        <p:spPr>
          <a:xfrm>
            <a:off x="5056797" y="58591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AliasCard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Elbow Connector 50"/>
          <p:cNvCxnSpPr/>
          <p:nvPr/>
        </p:nvCxnSpPr>
        <p:spPr>
          <a:xfrm rot="16200000" flipH="1">
            <a:off x="4647597" y="5568380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Rectangle 11"/>
          <p:cNvSpPr/>
          <p:nvPr/>
        </p:nvSpPr>
        <p:spPr>
          <a:xfrm>
            <a:off x="2582371" y="536067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AliasWindow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Elbow Connector 58"/>
          <p:cNvCxnSpPr/>
          <p:nvPr/>
        </p:nvCxnSpPr>
        <p:spPr>
          <a:xfrm rot="16200000" flipH="1">
            <a:off x="3400800" y="5317353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/>
          <p:nvPr/>
        </p:nvCxnSpPr>
        <p:spPr>
          <a:xfrm rot="5400000">
            <a:off x="3208855" y="3157980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H="1">
            <a:off x="1881422" y="3862622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/>
          <p:cNvCxnSpPr/>
          <p:nvPr/>
        </p:nvCxnSpPr>
        <p:spPr>
          <a:xfrm rot="16200000" flipH="1">
            <a:off x="938960" y="3834558"/>
            <a:ext cx="2805725" cy="497956"/>
          </a:xfrm>
          <a:prstGeom prst="bentConnector3">
            <a:avLst>
              <a:gd name="adj1" fmla="val 99972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Freeform 77"/>
          <p:cNvSpPr/>
          <p:nvPr/>
        </p:nvSpPr>
        <p:spPr>
          <a:xfrm flipV="1">
            <a:off x="5331106" y="6104841"/>
            <a:ext cx="1389799" cy="6945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3" name="Elbow Connector 52"/>
          <p:cNvCxnSpPr/>
          <p:nvPr/>
        </p:nvCxnSpPr>
        <p:spPr>
          <a:xfrm rot="16200000" flipH="1">
            <a:off x="1881422" y="4396022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3645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89" y="2648528"/>
            <a:ext cx="122759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AddTaskCommand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1" y="3054928"/>
            <a:ext cx="122758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ListTaskCommand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3" y="2821908"/>
            <a:ext cx="394187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89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IncorrectTask</a:t>
            </a:r>
            <a:r>
              <a:rPr lang="en-US" sz="1050" b="1" dirty="0" smtClean="0">
                <a:solidFill>
                  <a:srgbClr val="0070C0"/>
                </a:solidFill>
              </a:rPr>
              <a:t/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795665" y="3314829"/>
            <a:ext cx="882304" cy="12700"/>
          </a:xfrm>
          <a:prstGeom prst="bentConnector3">
            <a:avLst>
              <a:gd name="adj1" fmla="val -150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6199" y="1186487"/>
            <a:ext cx="10431557" cy="513910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81000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08814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36806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271392" y="2303103"/>
            <a:ext cx="146501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ParserSelector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075909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023927" y="3123741"/>
            <a:ext cx="144016" cy="7513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7570419" y="309360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127709" y="3831150"/>
            <a:ext cx="0" cy="1752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045228" y="3555147"/>
            <a:ext cx="152400" cy="2126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42782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89206" y="3122098"/>
            <a:ext cx="18500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09600" y="2819400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70C0"/>
                </a:solidFill>
              </a:rPr>
              <a:t>execute(“delete 1”)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6818049" y="3324378"/>
            <a:ext cx="7523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01649" y="4299879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818049" y="3773077"/>
            <a:ext cx="123619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89206" y="3879715"/>
            <a:ext cx="197005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18982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10588147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89206" y="4495317"/>
            <a:ext cx="68650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077200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1103399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1031391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229600" y="4542759"/>
            <a:ext cx="28017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229600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189206" y="5661173"/>
            <a:ext cx="68560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436114" y="4311134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deleteTask</a:t>
            </a:r>
            <a:r>
              <a:rPr lang="en-US" sz="1200" dirty="0" smtClean="0">
                <a:solidFill>
                  <a:srgbClr val="7030A0"/>
                </a:solidFill>
              </a:rPr>
              <a:t>(p)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32219" y="3113084"/>
            <a:ext cx="6400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create()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277429" y="2911733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parse(“delete 1”)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842746" y="5480845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result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-7018" y="5585914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result</a:t>
            </a:r>
            <a:endParaRPr lang="en-US" sz="1200" dirty="0"/>
          </a:p>
        </p:txBody>
      </p:sp>
      <p:sp>
        <p:nvSpPr>
          <p:cNvPr id="84" name="Rectangle 62"/>
          <p:cNvSpPr/>
          <p:nvPr/>
        </p:nvSpPr>
        <p:spPr>
          <a:xfrm>
            <a:off x="8656697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72600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8229600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8229600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47262" y="36576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8" name="Rectangle 62"/>
          <p:cNvSpPr/>
          <p:nvPr/>
        </p:nvSpPr>
        <p:spPr>
          <a:xfrm>
            <a:off x="5913588" y="2160088"/>
            <a:ext cx="1688559" cy="49017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r>
              <a:rPr lang="en-US" sz="1600" dirty="0" smtClean="0">
                <a:solidFill>
                  <a:schemeClr val="bg1"/>
                </a:solidFill>
              </a:rPr>
              <a:t> 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05600" y="3203315"/>
            <a:ext cx="132027" cy="6460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147917" y="3203315"/>
            <a:ext cx="15381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147917" y="3831150"/>
            <a:ext cx="15381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756109" y="2667000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2130197" y="2198921"/>
            <a:ext cx="1981021" cy="4612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TaskCommand</a:t>
            </a:r>
            <a:r>
              <a:rPr lang="en-US" sz="1600" dirty="0" smtClean="0">
                <a:solidFill>
                  <a:schemeClr val="bg1"/>
                </a:solidFill>
              </a:rPr>
              <a:t> 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3142570" y="2571600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3056384" y="3047190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200400" y="3113084"/>
            <a:ext cx="18500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200400" y="3875048"/>
            <a:ext cx="18235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99464" y="2928418"/>
            <a:ext cx="12943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smtClean="0"/>
              <a:t>getParser</a:t>
            </a:r>
            <a:r>
              <a:rPr lang="en-US" sz="1200" dirty="0" smtClean="0"/>
              <a:t>(“delete”)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4967016" y="2985928"/>
            <a:ext cx="12212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smtClean="0"/>
              <a:t>parse(“1”)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4205490" y="362096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951375" y="361169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02258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06334" y="2822562"/>
            <a:ext cx="1217389" cy="31525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TaskManager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  <a:endCxn id="62" idx="1"/>
          </p:cNvCxnSpPr>
          <p:nvPr/>
        </p:nvCxnSpPr>
        <p:spPr>
          <a:xfrm rot="5400000" flipH="1" flipV="1">
            <a:off x="3870227" y="1157635"/>
            <a:ext cx="776050" cy="4086447"/>
          </a:xfrm>
          <a:prstGeom prst="bentConnector4">
            <a:avLst>
              <a:gd name="adj1" fmla="val -29457"/>
              <a:gd name="adj2" fmla="val 5744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898068" y="2803068"/>
            <a:ext cx="1209903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InMemoryTaskList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598248" y="3326536"/>
            <a:ext cx="278932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62200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1" name="Flowchart: Decision 96"/>
          <p:cNvSpPr/>
          <p:nvPr/>
        </p:nvSpPr>
        <p:spPr>
          <a:xfrm>
            <a:off x="2372656" y="271476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7" name="Rectangle 8"/>
          <p:cNvSpPr/>
          <p:nvPr/>
        </p:nvSpPr>
        <p:spPr>
          <a:xfrm>
            <a:off x="4474633" y="2037938"/>
            <a:ext cx="177628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UniqueItemCollection</a:t>
            </a:r>
            <a:r>
              <a:rPr lang="en-US" sz="1050" dirty="0" smtClean="0">
                <a:solidFill>
                  <a:srgbClr val="7030A0"/>
                </a:solidFill>
              </a:rPr>
              <a:t>&lt;Task&gt;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endCxn id="57" idx="1"/>
          </p:cNvCxnSpPr>
          <p:nvPr/>
        </p:nvCxnSpPr>
        <p:spPr>
          <a:xfrm flipV="1">
            <a:off x="2390799" y="2211318"/>
            <a:ext cx="2083834" cy="34107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01476" y="263945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6269065" y="214959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/>
          <p:nvPr/>
        </p:nvCxnSpPr>
        <p:spPr>
          <a:xfrm rot="16200000" flipH="1">
            <a:off x="6382163" y="2364881"/>
            <a:ext cx="391313" cy="132558"/>
          </a:xfrm>
          <a:prstGeom prst="bentConnector3">
            <a:avLst>
              <a:gd name="adj1" fmla="val 183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3354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PinnableTask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25320" y="272798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695769" y="26670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61368" y="2809892"/>
            <a:ext cx="434401" cy="4783"/>
          </a:xfrm>
          <a:prstGeom prst="bentConnector3">
            <a:avLst>
              <a:gd name="adj1" fmla="val 9036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4650772" y="3052194"/>
            <a:ext cx="75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Filtered list</a:t>
            </a:r>
            <a:endParaRPr lang="en-US" sz="1000" dirty="0">
              <a:solidFill>
                <a:srgbClr val="7030A0"/>
              </a:solidFill>
            </a:endParaRPr>
          </a:p>
        </p:txBody>
      </p:sp>
      <p:cxnSp>
        <p:nvCxnSpPr>
          <p:cNvPr id="41" name="Elbow Connector 63"/>
          <p:cNvCxnSpPr>
            <a:endCxn id="62" idx="2"/>
          </p:cNvCxnSpPr>
          <p:nvPr/>
        </p:nvCxnSpPr>
        <p:spPr>
          <a:xfrm rot="5400000" flipH="1" flipV="1">
            <a:off x="5824321" y="3646874"/>
            <a:ext cx="1491908" cy="170588"/>
          </a:xfrm>
          <a:prstGeom prst="bentConnector3">
            <a:avLst>
              <a:gd name="adj1" fmla="val 292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Isosceles Triangle 102"/>
          <p:cNvSpPr/>
          <p:nvPr/>
        </p:nvSpPr>
        <p:spPr>
          <a:xfrm rot="5400000" flipV="1">
            <a:off x="6279577" y="43806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4" name="Rectangle 8"/>
          <p:cNvSpPr/>
          <p:nvPr/>
        </p:nvSpPr>
        <p:spPr>
          <a:xfrm>
            <a:off x="5128257" y="3849325"/>
            <a:ext cx="117321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CompletableTask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482694" y="3614514"/>
            <a:ext cx="1614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8"/>
          <p:cNvSpPr/>
          <p:nvPr/>
        </p:nvSpPr>
        <p:spPr>
          <a:xfrm>
            <a:off x="5122225" y="4299513"/>
            <a:ext cx="117321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Copiable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1" name="Isosceles Triangle 102"/>
          <p:cNvSpPr/>
          <p:nvPr/>
        </p:nvSpPr>
        <p:spPr>
          <a:xfrm rot="5400000" flipV="1">
            <a:off x="6270773" y="393397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6477000" y="4021734"/>
            <a:ext cx="178569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485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82906" y="3169744"/>
            <a:ext cx="169575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TaskStorageManager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51403" y="3166001"/>
            <a:ext cx="170323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TaskStorage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31716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34994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2594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/>
          <p:cNvSpPr/>
          <p:nvPr/>
        </p:nvSpPr>
        <p:spPr>
          <a:xfrm>
            <a:off x="2895258" y="373380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AliasStorage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>
          <a:xfrm>
            <a:off x="2674448" y="390189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Flowchart: Decision 96"/>
          <p:cNvSpPr/>
          <p:nvPr/>
        </p:nvSpPr>
        <p:spPr>
          <a:xfrm>
            <a:off x="2438400" y="381520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9" name="Elbow Connector 63"/>
          <p:cNvCxnSpPr/>
          <p:nvPr/>
        </p:nvCxnSpPr>
        <p:spPr>
          <a:xfrm flipV="1">
            <a:off x="4416119" y="390718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Isosceles Triangle 102"/>
          <p:cNvSpPr/>
          <p:nvPr/>
        </p:nvSpPr>
        <p:spPr>
          <a:xfrm rot="5400000" flipV="1">
            <a:off x="4193105" y="381941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1" name="Elbow Connector 122"/>
          <p:cNvCxnSpPr/>
          <p:nvPr/>
        </p:nvCxnSpPr>
        <p:spPr>
          <a:xfrm>
            <a:off x="5809278" y="390718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8"/>
          <p:cNvSpPr/>
          <p:nvPr/>
        </p:nvSpPr>
        <p:spPr>
          <a:xfrm>
            <a:off x="4639443" y="373380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XmlAliasStorage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37878" y="373577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Rectangle 8"/>
          <p:cNvSpPr/>
          <p:nvPr/>
        </p:nvSpPr>
        <p:spPr>
          <a:xfrm>
            <a:off x="7633816" y="373498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XmlAdaptedAlias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Elbow Connector 122"/>
          <p:cNvCxnSpPr/>
          <p:nvPr/>
        </p:nvCxnSpPr>
        <p:spPr>
          <a:xfrm flipV="1">
            <a:off x="7238585" y="390836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</TotalTime>
  <Words>179</Words>
  <Application>Microsoft Macintosh PowerPoint</Application>
  <PresentationFormat>On-screen Show (4:3)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TUSK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Nikhil Suresh</cp:lastModifiedBy>
  <cp:revision>81</cp:revision>
  <dcterms:created xsi:type="dcterms:W3CDTF">2016-07-22T14:33:02Z</dcterms:created>
  <dcterms:modified xsi:type="dcterms:W3CDTF">2016-11-07T06:05:31Z</dcterms:modified>
</cp:coreProperties>
</file>