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/>
    <p:restoredTop sz="94701"/>
  </p:normalViewPr>
  <p:slideViewPr>
    <p:cSldViewPr showGuides="1">
      <p:cViewPr>
        <p:scale>
          <a:sx n="227" d="100"/>
          <a:sy n="227" d="100"/>
        </p:scale>
        <p:origin x="144" y="-25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25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7905" y="1725165"/>
            <a:ext cx="26889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5365" y="4876800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1493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31130" y="54541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030935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495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83725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0740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3674" y="4966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/>
          <p:nvPr/>
        </p:nvCxnSpPr>
        <p:spPr>
          <a:xfrm rot="16200000" flipH="1">
            <a:off x="1883148" y="32530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51842" y="2914387"/>
            <a:ext cx="1906514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35" idx="3"/>
          </p:cNvCxnSpPr>
          <p:nvPr/>
        </p:nvCxnSpPr>
        <p:spPr>
          <a:xfrm rot="5400000">
            <a:off x="3451282" y="2535532"/>
            <a:ext cx="2313569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3210002" y="2763308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56538" y="5017575"/>
            <a:ext cx="22860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78331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73229" y="2198932"/>
            <a:ext cx="166967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3180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3810000" y="563149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>
            <a:off x="5056797" y="5859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4647597" y="5568380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11"/>
          <p:cNvSpPr/>
          <p:nvPr/>
        </p:nvSpPr>
        <p:spPr>
          <a:xfrm>
            <a:off x="2582371" y="536067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3400800" y="531735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/>
          <p:nvPr/>
        </p:nvCxnSpPr>
        <p:spPr>
          <a:xfrm rot="5400000">
            <a:off x="3208855" y="3157980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1881422" y="38626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/>
          <p:cNvCxnSpPr>
            <a:endCxn id="38" idx="1"/>
          </p:cNvCxnSpPr>
          <p:nvPr/>
        </p:nvCxnSpPr>
        <p:spPr>
          <a:xfrm rot="16200000" flipH="1">
            <a:off x="1187527" y="3678274"/>
            <a:ext cx="2377969" cy="4343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184652" y="4080252"/>
            <a:ext cx="2377969" cy="4343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reeform 77"/>
          <p:cNvSpPr/>
          <p:nvPr/>
        </p:nvSpPr>
        <p:spPr>
          <a:xfrm flipV="1">
            <a:off x="5331106" y="6104841"/>
            <a:ext cx="1389799" cy="6945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3645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89" y="2648528"/>
            <a:ext cx="122759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1" y="3054928"/>
            <a:ext cx="122758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ListTaskCommand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3" y="2821908"/>
            <a:ext cx="394187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89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IncorrectTask</a:t>
            </a:r>
            <a:r>
              <a:rPr lang="en-US" sz="1050" b="1" dirty="0" smtClean="0">
                <a:solidFill>
                  <a:srgbClr val="0070C0"/>
                </a:solidFill>
              </a:rPr>
              <a:t/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795665" y="3314829"/>
            <a:ext cx="882304" cy="12700"/>
          </a:xfrm>
          <a:prstGeom prst="bentConnector3">
            <a:avLst>
              <a:gd name="adj1" fmla="val -150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28194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400" y="4311134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6723" y="4311134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14800" y="3015734"/>
            <a:ext cx="6400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create()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107569" y="2910441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parse(“delete 1”)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54134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78782" y="558591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06334" y="2822562"/>
            <a:ext cx="1217389" cy="31525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TaskManager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410546" y="1026548"/>
            <a:ext cx="366819" cy="4757854"/>
          </a:xfrm>
          <a:prstGeom prst="bentConnector3">
            <a:avLst>
              <a:gd name="adj1" fmla="val -11187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98068" y="2803068"/>
            <a:ext cx="120990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InMemoryTaskList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598248" y="3326536"/>
            <a:ext cx="278932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62200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2372656" y="27147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503204" y="2280569"/>
            <a:ext cx="17762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UniqueItemCollection</a:t>
            </a:r>
            <a:r>
              <a:rPr lang="en-US" sz="1050" dirty="0" smtClean="0">
                <a:solidFill>
                  <a:srgbClr val="7030A0"/>
                </a:solidFill>
              </a:rPr>
              <a:t>&lt;Task&gt;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2608704" y="2453949"/>
            <a:ext cx="1894500" cy="3475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6292737" y="23808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endCxn id="62" idx="0"/>
          </p:cNvCxnSpPr>
          <p:nvPr/>
        </p:nvCxnSpPr>
        <p:spPr>
          <a:xfrm rot="16200000" flipH="1">
            <a:off x="6405835" y="2596130"/>
            <a:ext cx="391313" cy="132558"/>
          </a:xfrm>
          <a:prstGeom prst="bentConnector3">
            <a:avLst>
              <a:gd name="adj1" fmla="val 18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FavoritableTask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6931544" y="3544928"/>
            <a:ext cx="84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Filtered list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3" y="3166001"/>
            <a:ext cx="170323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1716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3499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2594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2895258" y="373380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AliasStorage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674448" y="390189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/>
          <p:cNvSpPr/>
          <p:nvPr/>
        </p:nvSpPr>
        <p:spPr>
          <a:xfrm>
            <a:off x="2438400" y="381520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/>
          <p:cNvCxnSpPr/>
          <p:nvPr/>
        </p:nvCxnSpPr>
        <p:spPr>
          <a:xfrm flipV="1">
            <a:off x="4416119" y="390718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/>
          <p:cNvSpPr/>
          <p:nvPr/>
        </p:nvSpPr>
        <p:spPr>
          <a:xfrm rot="5400000" flipV="1">
            <a:off x="4193105" y="38194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1" name="Elbow Connector 122"/>
          <p:cNvCxnSpPr/>
          <p:nvPr/>
        </p:nvCxnSpPr>
        <p:spPr>
          <a:xfrm>
            <a:off x="5809278" y="390718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4639443" y="37338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XmlAliasStorage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7878" y="373577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7633816" y="373498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/>
          <p:cNvCxnSpPr/>
          <p:nvPr/>
        </p:nvCxnSpPr>
        <p:spPr>
          <a:xfrm flipV="1">
            <a:off x="7238585" y="390836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159</Words>
  <Application>Microsoft Macintosh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TUSK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Nikhil Suresh</cp:lastModifiedBy>
  <cp:revision>71</cp:revision>
  <dcterms:created xsi:type="dcterms:W3CDTF">2016-07-22T14:33:02Z</dcterms:created>
  <dcterms:modified xsi:type="dcterms:W3CDTF">2016-11-05T08:27:25Z</dcterms:modified>
</cp:coreProperties>
</file>