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8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CC"/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272" y="-5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533400" y="2057400"/>
            <a:ext cx="8229600" cy="1828800"/>
          </a:xfrm>
          <a:prstGeom prst="roundRect">
            <a:avLst>
              <a:gd name="adj" fmla="val 3484"/>
            </a:avLst>
          </a:prstGeom>
          <a:solidFill>
            <a:srgbClr val="FFCCC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smtClean="0">
                <a:solidFill>
                  <a:sysClr val="windowText" lastClr="000000"/>
                </a:solidFill>
              </a:rPr>
              <a:t>History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62"/>
          <p:cNvSpPr/>
          <p:nvPr/>
        </p:nvSpPr>
        <p:spPr>
          <a:xfrm rot="16200000">
            <a:off x="1658477" y="2894173"/>
            <a:ext cx="1160373" cy="362526"/>
          </a:xfrm>
          <a:prstGeom prst="rect">
            <a:avLst/>
          </a:prstGeom>
          <a:solidFill>
            <a:srgbClr val="FF9999"/>
          </a:solidFill>
          <a:ln w="19050">
            <a:solidFill>
              <a:srgbClr val="FF999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StorageManager</a:t>
            </a:r>
            <a:endParaRPr lang="en-SG" sz="105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 rot="16200000">
            <a:off x="930716" y="2886688"/>
            <a:ext cx="1160373" cy="362526"/>
          </a:xfrm>
          <a:prstGeom prst="rect">
            <a:avLst/>
          </a:prstGeom>
          <a:solidFill>
            <a:srgbClr val="FF9999"/>
          </a:solidFill>
          <a:ln w="19050">
            <a:solidFill>
              <a:srgbClr val="FF999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Storage</a:t>
            </a:r>
            <a:endParaRPr lang="en-SG" sz="1050" dirty="0">
              <a:solidFill>
                <a:sysClr val="windowText" lastClr="000000"/>
              </a:solidFill>
            </a:endParaRPr>
          </a:p>
        </p:txBody>
      </p:sp>
      <p:sp>
        <p:nvSpPr>
          <p:cNvPr id="6" name="Isosceles Triangle 102"/>
          <p:cNvSpPr/>
          <p:nvPr/>
        </p:nvSpPr>
        <p:spPr>
          <a:xfrm rot="16200000">
            <a:off x="1622648" y="2956553"/>
            <a:ext cx="287011" cy="183505"/>
          </a:xfrm>
          <a:prstGeom prst="triangle">
            <a:avLst/>
          </a:prstGeom>
          <a:solidFill>
            <a:srgbClr val="FF9999"/>
          </a:solidFill>
          <a:ln w="19050">
            <a:solidFill>
              <a:srgbClr val="FF999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" name="Straight Connector 20"/>
          <p:cNvCxnSpPr>
            <a:stCxn id="6" idx="3"/>
          </p:cNvCxnSpPr>
          <p:nvPr/>
        </p:nvCxnSpPr>
        <p:spPr>
          <a:xfrm flipV="1">
            <a:off x="1857906" y="3040053"/>
            <a:ext cx="208123" cy="8252"/>
          </a:xfrm>
          <a:prstGeom prst="line">
            <a:avLst/>
          </a:prstGeom>
          <a:ln w="19050">
            <a:solidFill>
              <a:srgbClr val="FF9999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DisplayPanel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5"/>
          <p:cNvSpPr/>
          <p:nvPr/>
        </p:nvSpPr>
        <p:spPr>
          <a:xfrm>
            <a:off x="1103084" y="5163973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History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110"/>
          <p:cNvCxnSpPr/>
          <p:nvPr/>
        </p:nvCxnSpPr>
        <p:spPr>
          <a:xfrm>
            <a:off x="5400849" y="4116324"/>
            <a:ext cx="10633" cy="104764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-381000" y="1086536"/>
            <a:ext cx="10040252" cy="4056750"/>
            <a:chOff x="-381000" y="1086536"/>
            <a:chExt cx="10040252" cy="4056750"/>
          </a:xfrm>
        </p:grpSpPr>
        <p:sp>
          <p:nvSpPr>
            <p:cNvPr id="81" name="Rectangle 65"/>
            <p:cNvSpPr/>
            <p:nvPr/>
          </p:nvSpPr>
          <p:spPr>
            <a:xfrm>
              <a:off x="152400" y="1143000"/>
              <a:ext cx="7086600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473663" y="14583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201477" y="18220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129469" y="21727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2878383" y="146203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425200" y="1825704"/>
              <a:ext cx="0" cy="15876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69832" y="1905000"/>
              <a:ext cx="112937" cy="1211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419600" y="2158059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d:Delete</a:t>
              </a:r>
              <a:r>
                <a:rPr lang="en-US" sz="1600" dirty="0">
                  <a:solidFill>
                    <a:schemeClr val="bg1"/>
                  </a:solidFill>
                </a:rPr>
                <a:t/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966417" y="2579119"/>
              <a:ext cx="0" cy="245008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894409" y="2619597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9618" y="21763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281869" y="2283898"/>
              <a:ext cx="20713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381000" y="19050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0070C0"/>
                  </a:solidFill>
                </a:rPr>
                <a:t>execute(“delete 1”)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19" idx="1"/>
            </p:cNvCxnSpPr>
            <p:nvPr/>
          </p:nvCxnSpPr>
          <p:spPr>
            <a:xfrm flipV="1">
              <a:off x="3497208" y="2388828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886200" y="34133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7208" y="2895600"/>
              <a:ext cx="14062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281869" y="3116422"/>
              <a:ext cx="20581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-66582" y="4953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7412162" y="1086536"/>
              <a:ext cx="1030504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281869" y="3657117"/>
              <a:ext cx="36125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894409" y="3657117"/>
              <a:ext cx="152400" cy="11912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>
              <a:stCxn id="39" idx="2"/>
            </p:cNvCxnSpPr>
            <p:nvPr/>
          </p:nvCxnSpPr>
          <p:spPr>
            <a:xfrm flipH="1">
              <a:off x="7920608" y="1433296"/>
              <a:ext cx="6806" cy="3214904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7848600" y="3533997"/>
              <a:ext cx="152400" cy="276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046809" y="3692911"/>
              <a:ext cx="27873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046809" y="3810000"/>
              <a:ext cx="2873799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281869" y="4822973"/>
              <a:ext cx="365136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324600" y="34290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>
                  <a:solidFill>
                    <a:srgbClr val="7030A0"/>
                  </a:solidFill>
                </a:rPr>
                <a:t>deleteTask</a:t>
              </a:r>
              <a:r>
                <a:rPr lang="en-US" dirty="0" smtClean="0">
                  <a:solidFill>
                    <a:srgbClr val="7030A0"/>
                  </a:solidFill>
                </a:rPr>
                <a:t>(p)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57600" y="2158059"/>
              <a:ext cx="6400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create()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98505" y="2012722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parse(“delete 1”)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67775" y="459189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601" y="47002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253323" y="4576338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046809" y="4327475"/>
              <a:ext cx="44797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5046809" y="4747714"/>
              <a:ext cx="12538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285528" y="2895600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2" name="Rectangle 62"/>
            <p:cNvSpPr/>
            <p:nvPr/>
          </p:nvSpPr>
          <p:spPr>
            <a:xfrm>
              <a:off x="8628748" y="1105762"/>
              <a:ext cx="1030504" cy="346760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rgbClr val="FF9999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:History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2" idx="2"/>
            </p:cNvCxnSpPr>
            <p:nvPr/>
          </p:nvCxnSpPr>
          <p:spPr>
            <a:xfrm>
              <a:off x="9144000" y="1452522"/>
              <a:ext cx="0" cy="3209504"/>
            </a:xfrm>
            <a:prstGeom prst="line">
              <a:avLst/>
            </a:prstGeom>
            <a:ln w="19050">
              <a:solidFill>
                <a:srgbClr val="FF9999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9063608" y="3842096"/>
              <a:ext cx="152400" cy="276003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52336" y="3692911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>
                  <a:solidFill>
                    <a:schemeClr val="tx1"/>
                  </a:solidFill>
                </a:rPr>
                <a:t>addTask</a:t>
              </a:r>
              <a:r>
                <a:rPr lang="en-US" dirty="0" smtClean="0">
                  <a:solidFill>
                    <a:schemeClr val="tx1"/>
                  </a:solidFill>
                </a:rPr>
                <a:t>(p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999597" y="4059308"/>
              <a:ext cx="4066879" cy="680"/>
            </a:xfrm>
            <a:prstGeom prst="straightConnector1">
              <a:avLst/>
            </a:prstGeom>
            <a:ln w="19050">
              <a:solidFill>
                <a:srgbClr val="FF999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046809" y="3944735"/>
              <a:ext cx="4020991" cy="49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62"/>
            <p:cNvSpPr/>
            <p:nvPr/>
          </p:nvSpPr>
          <p:spPr>
            <a:xfrm>
              <a:off x="5484855" y="4209942"/>
              <a:ext cx="1455563" cy="4550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result: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CommandResult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3425200" y="1945478"/>
              <a:ext cx="5681365" cy="174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253323" y="1720668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>
                  <a:solidFill>
                    <a:schemeClr val="tx1"/>
                  </a:solidFill>
                </a:rPr>
                <a:t>addCommand</a:t>
              </a:r>
              <a:r>
                <a:rPr lang="en-US" dirty="0" smtClean="0">
                  <a:solidFill>
                    <a:schemeClr val="tx1"/>
                  </a:solidFill>
                </a:rPr>
                <a:t>(p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3420378" y="2085554"/>
              <a:ext cx="5686187" cy="7865"/>
            </a:xfrm>
            <a:prstGeom prst="straightConnector1">
              <a:avLst/>
            </a:prstGeom>
            <a:ln w="19050">
              <a:solidFill>
                <a:srgbClr val="FF999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9072840" y="1905000"/>
              <a:ext cx="152400" cy="276003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600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1915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279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2629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1919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282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2741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615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036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076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2633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2741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362200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execute(“add buy cake”)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2846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3870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352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573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410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53011" y="1222321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114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114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stCxn id="39" idx="2"/>
          </p:cNvCxnSpPr>
          <p:nvPr/>
        </p:nvCxnSpPr>
        <p:spPr>
          <a:xfrm flipH="1">
            <a:off x="8461617" y="1569081"/>
            <a:ext cx="6646" cy="358840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75271" y="4061353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161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67681" y="42672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280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3897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addTask(t)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615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469922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parse(“add buy cake”)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049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157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572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033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4784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204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352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8" name="Rectangle 62"/>
          <p:cNvSpPr/>
          <p:nvPr/>
        </p:nvSpPr>
        <p:spPr>
          <a:xfrm>
            <a:off x="6380673" y="2265993"/>
            <a:ext cx="13155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:EventTask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380673" y="2859591"/>
            <a:ext cx="13155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:FloatingTask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19" idx="3"/>
            <a:endCxn id="38" idx="1"/>
          </p:cNvCxnSpPr>
          <p:nvPr/>
        </p:nvCxnSpPr>
        <p:spPr>
          <a:xfrm flipV="1">
            <a:off x="6046635" y="2496762"/>
            <a:ext cx="334038" cy="3492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3"/>
            <a:endCxn id="40" idx="1"/>
          </p:cNvCxnSpPr>
          <p:nvPr/>
        </p:nvCxnSpPr>
        <p:spPr>
          <a:xfrm>
            <a:off x="6046635" y="2846028"/>
            <a:ext cx="334038" cy="2443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96200" y="2496762"/>
            <a:ext cx="457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153400" y="2496764"/>
            <a:ext cx="0" cy="96375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710156" y="3101097"/>
            <a:ext cx="457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28184" y="3460522"/>
            <a:ext cx="21252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028184" y="3214798"/>
            <a:ext cx="0" cy="2457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67681" y="3214798"/>
            <a:ext cx="4619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2"/>
          <p:cNvSpPr/>
          <p:nvPr/>
        </p:nvSpPr>
        <p:spPr>
          <a:xfrm>
            <a:off x="9662092" y="1222321"/>
            <a:ext cx="1030504" cy="346760"/>
          </a:xfrm>
          <a:prstGeom prst="rect">
            <a:avLst/>
          </a:prstGeom>
          <a:solidFill>
            <a:srgbClr val="FF9999"/>
          </a:solidFill>
          <a:ln w="19050">
            <a:solidFill>
              <a:srgbClr val="FF999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:History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48" idx="2"/>
          </p:cNvCxnSpPr>
          <p:nvPr/>
        </p:nvCxnSpPr>
        <p:spPr>
          <a:xfrm>
            <a:off x="10177344" y="1569081"/>
            <a:ext cx="0" cy="3209504"/>
          </a:xfrm>
          <a:prstGeom prst="line">
            <a:avLst/>
          </a:prstGeom>
          <a:ln w="19050">
            <a:solidFill>
              <a:srgbClr val="FF9999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10063709" y="4292330"/>
            <a:ext cx="152400" cy="276003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52437" y="414314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addTask</a:t>
            </a:r>
            <a:r>
              <a:rPr lang="en-US" dirty="0" smtClean="0">
                <a:solidFill>
                  <a:schemeClr val="tx1"/>
                </a:solidFill>
              </a:rPr>
              <a:t>(p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532997" y="4508732"/>
            <a:ext cx="4533580" cy="1490"/>
          </a:xfrm>
          <a:prstGeom prst="straightConnector1">
            <a:avLst/>
          </a:prstGeom>
          <a:ln w="19050">
            <a:solidFill>
              <a:srgbClr val="FF999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532997" y="4395460"/>
            <a:ext cx="4534904" cy="115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458544" y="2062037"/>
            <a:ext cx="5681365" cy="174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86667" y="183722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addCommand</a:t>
            </a:r>
            <a:r>
              <a:rPr lang="en-US" dirty="0" smtClean="0">
                <a:solidFill>
                  <a:schemeClr val="tx1"/>
                </a:solidFill>
              </a:rPr>
              <a:t>(p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53722" y="2202113"/>
            <a:ext cx="5686187" cy="7865"/>
          </a:xfrm>
          <a:prstGeom prst="straightConnector1">
            <a:avLst/>
          </a:prstGeom>
          <a:ln w="19050">
            <a:solidFill>
              <a:srgbClr val="FF999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106184" y="2021559"/>
            <a:ext cx="152400" cy="276003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835001" y="3117359"/>
            <a:ext cx="184799" cy="49328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16200000" flipH="1">
            <a:off x="4129033" y="1690632"/>
            <a:ext cx="373515" cy="41700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11987" y="35228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486258" y="34290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50466" y="358311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/>
          <p:cNvCxnSpPr/>
          <p:nvPr/>
        </p:nvCxnSpPr>
        <p:spPr>
          <a:xfrm flipV="1">
            <a:off x="6019799" y="3097392"/>
            <a:ext cx="290769" cy="48378"/>
          </a:xfrm>
          <a:prstGeom prst="bentConnector3">
            <a:avLst>
              <a:gd name="adj1" fmla="val -77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00800" y="3204826"/>
            <a:ext cx="0" cy="75757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"/>
          <p:cNvSpPr/>
          <p:nvPr/>
        </p:nvSpPr>
        <p:spPr>
          <a:xfrm>
            <a:off x="7712397" y="386864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/>
          <p:cNvCxnSpPr/>
          <p:nvPr/>
        </p:nvCxnSpPr>
        <p:spPr>
          <a:xfrm rot="16200000" flipH="1">
            <a:off x="7403354" y="3702488"/>
            <a:ext cx="400884" cy="217200"/>
          </a:xfrm>
          <a:prstGeom prst="bentConnector3">
            <a:avLst>
              <a:gd name="adj1" fmla="val 9989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Isosceles Triangle 102"/>
          <p:cNvSpPr/>
          <p:nvPr/>
        </p:nvSpPr>
        <p:spPr>
          <a:xfrm rot="10800000" flipV="1">
            <a:off x="6550797" y="32123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0800000" flipV="1">
            <a:off x="6849438" y="321468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6688933" y="3396850"/>
            <a:ext cx="0" cy="87312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984690" y="3387828"/>
            <a:ext cx="0" cy="88215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Rectangle 8"/>
          <p:cNvSpPr/>
          <p:nvPr/>
        </p:nvSpPr>
        <p:spPr>
          <a:xfrm>
            <a:off x="5927400" y="4269978"/>
            <a:ext cx="93980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6934200" y="4269979"/>
            <a:ext cx="9144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EventTask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err="1" smtClean="0">
                <a:solidFill>
                  <a:schemeClr val="bg1"/>
                </a:solidFill>
              </a:rPr>
              <a:t>TaskManagerStorage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218</Words>
  <Application>Microsoft Office PowerPoint</Application>
  <PresentationFormat>On-screen Show (4:3)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Taskell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jazlyn ang</cp:lastModifiedBy>
  <cp:revision>79</cp:revision>
  <dcterms:created xsi:type="dcterms:W3CDTF">2016-07-22T14:33:02Z</dcterms:created>
  <dcterms:modified xsi:type="dcterms:W3CDTF">2016-11-02T16:38:43Z</dcterms:modified>
</cp:coreProperties>
</file>