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6" r:id="rId2"/>
    <p:sldId id="26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04"/>
  </p:normalViewPr>
  <p:slideViewPr>
    <p:cSldViewPr showGuides="1">
      <p:cViewPr>
        <p:scale>
          <a:sx n="93" d="100"/>
          <a:sy n="93" d="100"/>
        </p:scale>
        <p:origin x="648" y="10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handleAddresssBookChangedEvent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73"/>
          <p:cNvGrpSpPr/>
          <p:nvPr/>
        </p:nvGrpSpPr>
        <p:grpSpPr>
          <a:xfrm>
            <a:off x="-609600" y="609600"/>
            <a:ext cx="10223351" cy="5612487"/>
            <a:chOff x="-609600" y="609600"/>
            <a:chExt cx="10223351" cy="5612487"/>
          </a:xfrm>
        </p:grpSpPr>
        <p:sp>
          <p:nvSpPr>
            <p:cNvPr id="99" name="Rectangle 98"/>
            <p:cNvSpPr/>
            <p:nvPr/>
          </p:nvSpPr>
          <p:spPr>
            <a:xfrm>
              <a:off x="7745565" y="3581401"/>
              <a:ext cx="228600" cy="30479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>
                <a:solidFill>
                  <a:schemeClr val="dk1"/>
                </a:solidFill>
              </a:endParaRPr>
            </a:p>
          </p:txBody>
        </p:sp>
        <p:cxnSp>
          <p:nvCxnSpPr>
            <p:cNvPr id="103" name="Straight Arrow Connector 102"/>
            <p:cNvCxnSpPr>
              <a:endCxn id="99" idx="2"/>
            </p:cNvCxnSpPr>
            <p:nvPr/>
          </p:nvCxnSpPr>
          <p:spPr>
            <a:xfrm>
              <a:off x="2971800" y="3886200"/>
              <a:ext cx="4888065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6477000" y="3048000"/>
              <a:ext cx="228600" cy="30479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>
                <a:solidFill>
                  <a:schemeClr val="dk1"/>
                </a:solidFill>
              </a:endParaRPr>
            </a:p>
          </p:txBody>
        </p:sp>
        <p:cxnSp>
          <p:nvCxnSpPr>
            <p:cNvPr id="89" name="Straight Connector 88"/>
            <p:cNvCxnSpPr>
              <a:stCxn id="86" idx="2"/>
            </p:cNvCxnSpPr>
            <p:nvPr/>
          </p:nvCxnSpPr>
          <p:spPr>
            <a:xfrm flipH="1">
              <a:off x="6565968" y="3352799"/>
              <a:ext cx="25332" cy="2346068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6" name="Rectangle 62"/>
            <p:cNvSpPr/>
            <p:nvPr/>
          </p:nvSpPr>
          <p:spPr>
            <a:xfrm>
              <a:off x="991318" y="609600"/>
              <a:ext cx="1093635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:</a:t>
              </a:r>
              <a:r>
                <a:rPr lang="en-US" sz="1100" dirty="0" err="1" smtClean="0">
                  <a:solidFill>
                    <a:schemeClr val="bg1"/>
                  </a:solidFill>
                </a:rPr>
                <a:t>SetUpAsana</a:t>
              </a:r>
              <a:endParaRPr lang="en-US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Command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stCxn id="16" idx="2"/>
            </p:cNvCxnSpPr>
            <p:nvPr/>
          </p:nvCxnSpPr>
          <p:spPr>
            <a:xfrm>
              <a:off x="1538136" y="956360"/>
              <a:ext cx="0" cy="376804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452922" y="1303120"/>
              <a:ext cx="170526" cy="405719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>
                <a:solidFill>
                  <a:schemeClr val="dk1"/>
                </a:solidFill>
              </a:endParaRP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2439118" y="1253440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:</a:t>
              </a:r>
              <a:r>
                <a:rPr lang="en-US" sz="1100" dirty="0" err="1" smtClean="0">
                  <a:solidFill>
                    <a:schemeClr val="bg1"/>
                  </a:solidFill>
                </a:rPr>
                <a:t>AuthenticateAsanaUser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891122" y="1664853"/>
              <a:ext cx="0" cy="434179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2820118" y="2133600"/>
              <a:ext cx="123957" cy="314111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>
                <a:solidFill>
                  <a:schemeClr val="dk1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-605196" y="1295400"/>
              <a:ext cx="2071323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30789" y="1371600"/>
              <a:ext cx="7122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070C0"/>
                  </a:solidFill>
                </a:rPr>
                <a:t>execute</a:t>
              </a:r>
              <a:r>
                <a:rPr lang="en-US" sz="1200" dirty="0" smtClean="0">
                  <a:solidFill>
                    <a:srgbClr val="0070C0"/>
                  </a:solidFill>
                </a:rPr>
                <a:t>()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1610143" y="1447800"/>
              <a:ext cx="82897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610143" y="5257800"/>
              <a:ext cx="1209975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-609600" y="5360313"/>
              <a:ext cx="205811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73" idx="1"/>
            </p:cNvCxnSpPr>
            <p:nvPr/>
          </p:nvCxnSpPr>
          <p:spPr>
            <a:xfrm flipV="1">
              <a:off x="2873400" y="2230780"/>
              <a:ext cx="1976565" cy="16948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-147490" y="5360313"/>
              <a:ext cx="1600412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 smtClean="0">
                  <a:solidFill>
                    <a:srgbClr val="0070C0"/>
                  </a:solidFill>
                </a:rPr>
                <a:t>CommandResult</a:t>
              </a:r>
              <a:endParaRPr lang="en-US" sz="1100" dirty="0" smtClean="0">
                <a:solidFill>
                  <a:srgbClr val="0070C0"/>
                </a:solidFill>
              </a:endParaRPr>
            </a:p>
            <a:p>
              <a:r>
                <a:rPr lang="en-US" sz="1100" dirty="0" smtClean="0">
                  <a:solidFill>
                    <a:srgbClr val="0070C0"/>
                  </a:solidFill>
                </a:rPr>
                <a:t>(MESSAGE_SUCCESS)</a:t>
              </a:r>
              <a:endParaRPr lang="en-US" sz="1100" dirty="0">
                <a:solidFill>
                  <a:srgbClr val="0070C0"/>
                </a:solidFill>
              </a:endParaRPr>
            </a:p>
          </p:txBody>
        </p:sp>
        <p:sp>
          <p:nvSpPr>
            <p:cNvPr id="27" name="Multiply 26"/>
            <p:cNvSpPr/>
            <p:nvPr/>
          </p:nvSpPr>
          <p:spPr>
            <a:xfrm>
              <a:off x="2662521" y="5791200"/>
              <a:ext cx="457200" cy="430887"/>
            </a:xfrm>
            <a:prstGeom prst="mathMultiply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2962124" y="2667000"/>
              <a:ext cx="2345041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405005" y="2036384"/>
              <a:ext cx="26248" cy="3754816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5307165" y="2362200"/>
              <a:ext cx="228600" cy="30479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>
                <a:solidFill>
                  <a:schemeClr val="dk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307165" y="4838872"/>
              <a:ext cx="228600" cy="30479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>
                <a:solidFill>
                  <a:schemeClr val="dk1"/>
                </a:solidFill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2923157" y="4829347"/>
              <a:ext cx="2356283" cy="9525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3078142" y="4838872"/>
              <a:ext cx="2179657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err="1">
                  <a:solidFill>
                    <a:srgbClr val="7030A0"/>
                  </a:solidFill>
                </a:rPr>
                <a:t>s</a:t>
              </a:r>
              <a:r>
                <a:rPr lang="en-US" sz="900" dirty="0" err="1" smtClean="0">
                  <a:solidFill>
                    <a:srgbClr val="7030A0"/>
                  </a:solidFill>
                </a:rPr>
                <a:t>etIsAsanaConfigured</a:t>
              </a:r>
              <a:r>
                <a:rPr lang="en-US" sz="900" dirty="0" smtClean="0">
                  <a:solidFill>
                    <a:srgbClr val="7030A0"/>
                  </a:solidFill>
                </a:rPr>
                <a:t>(CONFIGURED</a:t>
              </a:r>
              <a:r>
                <a:rPr lang="en-US" sz="1000" dirty="0" smtClean="0">
                  <a:solidFill>
                    <a:srgbClr val="7030A0"/>
                  </a:solidFill>
                </a:rPr>
                <a:t>)</a:t>
              </a:r>
              <a:endParaRPr lang="en-US" sz="1000" dirty="0">
                <a:solidFill>
                  <a:srgbClr val="7030A0"/>
                </a:solidFill>
              </a:endParaRPr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>
              <a:off x="2962124" y="5143671"/>
              <a:ext cx="2345041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62"/>
            <p:cNvSpPr/>
            <p:nvPr/>
          </p:nvSpPr>
          <p:spPr>
            <a:xfrm>
              <a:off x="6019800" y="2777440"/>
              <a:ext cx="1093635" cy="346760"/>
            </a:xfrm>
            <a:prstGeom prst="rect">
              <a:avLst/>
            </a:prstGeom>
            <a:solidFill>
              <a:srgbClr val="00B050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</a:t>
              </a:r>
              <a:r>
                <a:rPr lang="en-US" sz="1200" dirty="0" smtClean="0">
                  <a:solidFill>
                    <a:schemeClr val="bg1"/>
                  </a:solidFill>
                </a:rPr>
                <a:t>pp :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OAuthApp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477000" y="4008188"/>
              <a:ext cx="228600" cy="30479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>
                <a:solidFill>
                  <a:schemeClr val="dk1"/>
                </a:solidFill>
              </a:endParaRPr>
            </a:p>
          </p:txBody>
        </p:sp>
        <p:cxnSp>
          <p:nvCxnSpPr>
            <p:cNvPr id="88" name="Straight Arrow Connector 87"/>
            <p:cNvCxnSpPr>
              <a:endCxn id="83" idx="1"/>
            </p:cNvCxnSpPr>
            <p:nvPr/>
          </p:nvCxnSpPr>
          <p:spPr>
            <a:xfrm flipV="1">
              <a:off x="2962124" y="2950820"/>
              <a:ext cx="3057676" cy="2098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endCxn id="86" idx="2"/>
            </p:cNvCxnSpPr>
            <p:nvPr/>
          </p:nvCxnSpPr>
          <p:spPr>
            <a:xfrm>
              <a:off x="2962123" y="3352799"/>
              <a:ext cx="362917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97" idx="2"/>
            </p:cNvCxnSpPr>
            <p:nvPr/>
          </p:nvCxnSpPr>
          <p:spPr>
            <a:xfrm flipH="1">
              <a:off x="7835182" y="3733800"/>
              <a:ext cx="1" cy="1626512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7" name="Rectangle 62"/>
            <p:cNvSpPr/>
            <p:nvPr/>
          </p:nvSpPr>
          <p:spPr>
            <a:xfrm>
              <a:off x="7288365" y="3387040"/>
              <a:ext cx="1093635" cy="346760"/>
            </a:xfrm>
            <a:prstGeom prst="rect">
              <a:avLst/>
            </a:prstGeom>
            <a:solidFill>
              <a:srgbClr val="00B050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:Client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98" name="Straight Connector 97"/>
            <p:cNvCxnSpPr>
              <a:stCxn id="97" idx="0"/>
            </p:cNvCxnSpPr>
            <p:nvPr/>
          </p:nvCxnSpPr>
          <p:spPr>
            <a:xfrm>
              <a:off x="7835183" y="3387040"/>
              <a:ext cx="13417" cy="1984819"/>
            </a:xfrm>
            <a:prstGeom prst="line">
              <a:avLst/>
            </a:prstGeom>
            <a:ln w="19050"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01" name="Straight Arrow Connector 100"/>
            <p:cNvCxnSpPr>
              <a:endCxn id="97" idx="1"/>
            </p:cNvCxnSpPr>
            <p:nvPr/>
          </p:nvCxnSpPr>
          <p:spPr>
            <a:xfrm flipV="1">
              <a:off x="2944075" y="3560420"/>
              <a:ext cx="4344290" cy="1192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4345899" y="3581400"/>
              <a:ext cx="87076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err="1">
                  <a:solidFill>
                    <a:srgbClr val="00B050"/>
                  </a:solidFill>
                </a:rPr>
                <a:t>o</a:t>
              </a:r>
              <a:r>
                <a:rPr lang="en-US" sz="1200" dirty="0" err="1" smtClean="0">
                  <a:solidFill>
                    <a:srgbClr val="00B050"/>
                  </a:solidFill>
                </a:rPr>
                <a:t>auth</a:t>
              </a:r>
              <a:r>
                <a:rPr lang="en-US" sz="1200" dirty="0" smtClean="0">
                  <a:solidFill>
                    <a:srgbClr val="00B050"/>
                  </a:solidFill>
                </a:rPr>
                <a:t>(app)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649989" y="1524000"/>
              <a:ext cx="71221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&lt;&lt;create&gt;&gt;</a:t>
              </a:r>
              <a:endParaRPr lang="en-US" sz="1100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657600" y="2286000"/>
              <a:ext cx="71221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smtClean="0">
                  <a:solidFill>
                    <a:srgbClr val="7030A0"/>
                  </a:solidFill>
                </a:rPr>
                <a:t>&lt;&lt;create&gt;&gt;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239475" y="2971800"/>
              <a:ext cx="71221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smtClean="0">
                  <a:solidFill>
                    <a:srgbClr val="00B050"/>
                  </a:solidFill>
                </a:rPr>
                <a:t>&lt;&lt;create&gt;&gt;</a:t>
              </a:r>
              <a:endParaRPr lang="en-US" sz="1100" dirty="0">
                <a:solidFill>
                  <a:srgbClr val="00B050"/>
                </a:solidFill>
              </a:endParaRPr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>
              <a:off x="2971800" y="4012950"/>
              <a:ext cx="3514876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2971800" y="4312987"/>
              <a:ext cx="3589622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3276600" y="4006334"/>
              <a:ext cx="251907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 smtClean="0">
                  <a:solidFill>
                    <a:srgbClr val="00B050"/>
                  </a:solidFill>
                </a:rPr>
                <a:t>getAuthorizationUrl</a:t>
              </a:r>
              <a:r>
                <a:rPr lang="en-US" sz="1100" dirty="0" smtClean="0">
                  <a:solidFill>
                    <a:srgbClr val="00B050"/>
                  </a:solidFill>
                </a:rPr>
                <a:t>(</a:t>
              </a:r>
              <a:r>
                <a:rPr lang="en-US" sz="1100" dirty="0" err="1" smtClean="0">
                  <a:solidFill>
                    <a:srgbClr val="00B050"/>
                  </a:solidFill>
                </a:rPr>
                <a:t>currentState</a:t>
              </a:r>
              <a:r>
                <a:rPr lang="en-US" sz="1200" dirty="0" smtClean="0">
                  <a:solidFill>
                    <a:srgbClr val="00B050"/>
                  </a:solidFill>
                </a:rPr>
                <a:t>)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4" name="Rectangle 62"/>
            <p:cNvSpPr/>
            <p:nvPr/>
          </p:nvSpPr>
          <p:spPr>
            <a:xfrm>
              <a:off x="7974165" y="4225240"/>
              <a:ext cx="1093635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:Desktop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18" name="Straight Connector 117"/>
            <p:cNvCxnSpPr>
              <a:stCxn id="121" idx="2"/>
            </p:cNvCxnSpPr>
            <p:nvPr/>
          </p:nvCxnSpPr>
          <p:spPr>
            <a:xfrm>
              <a:off x="8437334" y="4747542"/>
              <a:ext cx="8952" cy="474231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20" name="Multiply 119"/>
            <p:cNvSpPr/>
            <p:nvPr/>
          </p:nvSpPr>
          <p:spPr>
            <a:xfrm>
              <a:off x="5187232" y="5638800"/>
              <a:ext cx="457200" cy="430887"/>
            </a:xfrm>
            <a:prstGeom prst="mathMultiply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327500" y="4572710"/>
              <a:ext cx="219668" cy="1748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>
                <a:solidFill>
                  <a:schemeClr val="dk1"/>
                </a:solidFill>
              </a:endParaRPr>
            </a:p>
          </p:txBody>
        </p:sp>
        <p:cxnSp>
          <p:nvCxnSpPr>
            <p:cNvPr id="122" name="Straight Arrow Connector 121"/>
            <p:cNvCxnSpPr/>
            <p:nvPr/>
          </p:nvCxnSpPr>
          <p:spPr>
            <a:xfrm>
              <a:off x="2971800" y="4419600"/>
              <a:ext cx="5002365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2971800" y="4724399"/>
              <a:ext cx="5386106" cy="26067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5525374" y="4414889"/>
              <a:ext cx="97111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err="1" smtClean="0">
                  <a:solidFill>
                    <a:schemeClr val="accent6">
                      <a:lumMod val="75000"/>
                    </a:schemeClr>
                  </a:solidFill>
                </a:rPr>
                <a:t>getDesktop</a:t>
              </a:r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</a:rPr>
                <a:t>()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31" name="Straight Arrow Connector 130"/>
            <p:cNvCxnSpPr>
              <a:stCxn id="121" idx="3"/>
            </p:cNvCxnSpPr>
            <p:nvPr/>
          </p:nvCxnSpPr>
          <p:spPr>
            <a:xfrm>
              <a:off x="8547168" y="4660126"/>
              <a:ext cx="873967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8642639" y="4647644"/>
              <a:ext cx="97111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</a:rPr>
                <a:t>rowse()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5" name="Multiply 134"/>
            <p:cNvSpPr/>
            <p:nvPr/>
          </p:nvSpPr>
          <p:spPr>
            <a:xfrm>
              <a:off x="6362700" y="5504083"/>
              <a:ext cx="457200" cy="430887"/>
            </a:xfrm>
            <a:prstGeom prst="mathMultiply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6" name="Multiply 135"/>
            <p:cNvSpPr/>
            <p:nvPr/>
          </p:nvSpPr>
          <p:spPr>
            <a:xfrm>
              <a:off x="7614805" y="5131713"/>
              <a:ext cx="457200" cy="430887"/>
            </a:xfrm>
            <a:prstGeom prst="mathMultiply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7" name="Multiply 136"/>
            <p:cNvSpPr/>
            <p:nvPr/>
          </p:nvSpPr>
          <p:spPr>
            <a:xfrm>
              <a:off x="8217686" y="5007142"/>
              <a:ext cx="457200" cy="430887"/>
            </a:xfrm>
            <a:prstGeom prst="mathMultiply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776821" y="1618259"/>
              <a:ext cx="228600" cy="30479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>
                <a:solidFill>
                  <a:schemeClr val="dk1"/>
                </a:solidFill>
              </a:endParaRPr>
            </a:p>
          </p:txBody>
        </p:sp>
        <p:sp>
          <p:nvSpPr>
            <p:cNvPr id="73" name="Rectangle 62"/>
            <p:cNvSpPr/>
            <p:nvPr/>
          </p:nvSpPr>
          <p:spPr>
            <a:xfrm>
              <a:off x="4849965" y="2057400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:</a:t>
              </a:r>
              <a:r>
                <a:rPr lang="en-US" sz="1100" dirty="0" smtClean="0">
                  <a:solidFill>
                    <a:schemeClr val="bg1"/>
                  </a:solidFill>
                </a:rPr>
                <a:t>Asana</a:t>
              </a:r>
            </a:p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Credentials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0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75</Words>
  <Application>Microsoft Macintosh PowerPoint</Application>
  <PresentationFormat>On-screen Show (4:3)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81</cp:revision>
  <dcterms:created xsi:type="dcterms:W3CDTF">2016-07-22T14:33:02Z</dcterms:created>
  <dcterms:modified xsi:type="dcterms:W3CDTF">2017-11-13T12:09:06Z</dcterms:modified>
</cp:coreProperties>
</file>