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497"/>
    <a:srgbClr val="7030A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5221"/>
  </p:normalViewPr>
  <p:slideViewPr>
    <p:cSldViewPr snapToGrid="0" snapToObjects="1">
      <p:cViewPr>
        <p:scale>
          <a:sx n="131" d="100"/>
          <a:sy n="131" d="100"/>
        </p:scale>
        <p:origin x="-2248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2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0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5473D-C098-2449-908A-A9667E20401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D457-E293-1D41-9BB8-82DF75D57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2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2881745" y="-1330037"/>
            <a:ext cx="6428509" cy="10474036"/>
            <a:chOff x="387927" y="0"/>
            <a:chExt cx="6428509" cy="10474036"/>
          </a:xfrm>
        </p:grpSpPr>
        <p:sp>
          <p:nvSpPr>
            <p:cNvPr id="98" name="Rectangle 97"/>
            <p:cNvSpPr/>
            <p:nvPr/>
          </p:nvSpPr>
          <p:spPr>
            <a:xfrm>
              <a:off x="1330036" y="0"/>
              <a:ext cx="5486400" cy="10474036"/>
            </a:xfrm>
            <a:prstGeom prst="rect">
              <a:avLst/>
            </a:prstGeom>
            <a:solidFill>
              <a:srgbClr val="7030A0">
                <a:alpha val="34000"/>
              </a:srgbClr>
            </a:solidFill>
            <a:ln>
              <a:solidFill>
                <a:schemeClr val="bg1"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62"/>
            <p:cNvSpPr/>
            <p:nvPr/>
          </p:nvSpPr>
          <p:spPr>
            <a:xfrm>
              <a:off x="3407025" y="2407921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Create person: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newPerson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Diamond 6"/>
            <p:cNvSpPr/>
            <p:nvPr/>
          </p:nvSpPr>
          <p:spPr>
            <a:xfrm>
              <a:off x="3263585" y="700824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person in address book</a:t>
              </a:r>
              <a:endParaRPr lang="en-US" sz="1400" dirty="0"/>
            </a:p>
          </p:txBody>
        </p:sp>
        <p:sp>
          <p:nvSpPr>
            <p:cNvPr id="8" name="Rectangle 62"/>
            <p:cNvSpPr/>
            <p:nvPr/>
          </p:nvSpPr>
          <p:spPr>
            <a:xfrm>
              <a:off x="3407024" y="3105046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Create set: 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160761" y="146035"/>
              <a:ext cx="1767862" cy="409903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deleteTag</a:t>
              </a:r>
              <a:r>
                <a:rPr lang="en-US" sz="1400" dirty="0" smtClean="0"/>
                <a:t>(Tag [] tags)</a:t>
              </a:r>
              <a:endParaRPr lang="en-US" sz="1400" dirty="0"/>
            </a:p>
          </p:txBody>
        </p:sp>
        <p:sp>
          <p:nvSpPr>
            <p:cNvPr id="10" name="Diamond 9"/>
            <p:cNvSpPr/>
            <p:nvPr/>
          </p:nvSpPr>
          <p:spPr>
            <a:xfrm>
              <a:off x="3392748" y="3802171"/>
              <a:ext cx="1289610" cy="1289610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For tag </a:t>
              </a:r>
              <a:r>
                <a:rPr lang="en-US" sz="1400" smtClean="0"/>
                <a:t>in tags</a:t>
              </a:r>
              <a:endParaRPr lang="en-US" sz="1400" dirty="0"/>
            </a:p>
          </p:txBody>
        </p:sp>
        <p:sp>
          <p:nvSpPr>
            <p:cNvPr id="11" name="Rectangle 62"/>
            <p:cNvSpPr/>
            <p:nvPr/>
          </p:nvSpPr>
          <p:spPr>
            <a:xfrm>
              <a:off x="3399886" y="5346711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Remove tag from 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7" idx="2"/>
              <a:endCxn id="5" idx="0"/>
            </p:cNvCxnSpPr>
            <p:nvPr/>
          </p:nvCxnSpPr>
          <p:spPr>
            <a:xfrm>
              <a:off x="4044691" y="2263035"/>
              <a:ext cx="1" cy="1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2"/>
              <a:endCxn id="8" idx="0"/>
            </p:cNvCxnSpPr>
            <p:nvPr/>
          </p:nvCxnSpPr>
          <p:spPr>
            <a:xfrm flipH="1">
              <a:off x="4044691" y="2885031"/>
              <a:ext cx="1" cy="220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10" idx="0"/>
            </p:cNvCxnSpPr>
            <p:nvPr/>
          </p:nvCxnSpPr>
          <p:spPr>
            <a:xfrm flipH="1">
              <a:off x="4037553" y="3582156"/>
              <a:ext cx="7138" cy="220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  <a:endCxn id="11" idx="0"/>
            </p:cNvCxnSpPr>
            <p:nvPr/>
          </p:nvCxnSpPr>
          <p:spPr>
            <a:xfrm>
              <a:off x="4037553" y="5091781"/>
              <a:ext cx="0" cy="254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>
              <a:stCxn id="11" idx="2"/>
              <a:endCxn id="39" idx="0"/>
            </p:cNvCxnSpPr>
            <p:nvPr/>
          </p:nvCxnSpPr>
          <p:spPr>
            <a:xfrm rot="5400000">
              <a:off x="3436122" y="5770170"/>
              <a:ext cx="547780" cy="65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263585" y="5878116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If successful</a:t>
              </a:r>
              <a:endParaRPr lang="en-US" sz="1050" dirty="0"/>
            </a:p>
          </p:txBody>
        </p:sp>
        <p:sp>
          <p:nvSpPr>
            <p:cNvPr id="39" name="Rectangle 62"/>
            <p:cNvSpPr/>
            <p:nvPr/>
          </p:nvSpPr>
          <p:spPr>
            <a:xfrm>
              <a:off x="2630603" y="6371601"/>
              <a:ext cx="1503733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bg1"/>
                  </a:solidFill>
                </a:rPr>
                <a:t>hasOneOrMoreDeletion</a:t>
              </a:r>
              <a:r>
                <a:rPr lang="en-US" sz="1000" dirty="0" smtClean="0">
                  <a:solidFill>
                    <a:schemeClr val="bg1"/>
                  </a:solidFill>
                </a:rPr>
                <a:t> = true</a:t>
              </a:r>
              <a:endParaRPr lang="en-SG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Elbow Connector 47"/>
            <p:cNvCxnSpPr>
              <a:stCxn id="39" idx="2"/>
              <a:endCxn id="10" idx="1"/>
            </p:cNvCxnSpPr>
            <p:nvPr/>
          </p:nvCxnSpPr>
          <p:spPr>
            <a:xfrm rot="5400000" flipH="1" flipV="1">
              <a:off x="2186741" y="5642705"/>
              <a:ext cx="2401735" cy="10278"/>
            </a:xfrm>
            <a:prstGeom prst="bentConnector4">
              <a:avLst>
                <a:gd name="adj1" fmla="val -9518"/>
                <a:gd name="adj2" fmla="val -953947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11" idx="2"/>
            </p:cNvCxnSpPr>
            <p:nvPr/>
          </p:nvCxnSpPr>
          <p:spPr>
            <a:xfrm rot="16200000" flipH="1">
              <a:off x="3919229" y="5942144"/>
              <a:ext cx="1024890" cy="788243"/>
            </a:xfrm>
            <a:prstGeom prst="bentConnector3">
              <a:avLst>
                <a:gd name="adj1" fmla="val 2665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825796" y="6848711"/>
              <a:ext cx="0" cy="2327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82469" y="7081462"/>
              <a:ext cx="144332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3407024" y="7488649"/>
              <a:ext cx="1275334" cy="47711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newPerson.setTags</a:t>
              </a:r>
              <a:r>
                <a:rPr lang="en-US" sz="1400" dirty="0" smtClean="0">
                  <a:solidFill>
                    <a:schemeClr val="bg1"/>
                  </a:solidFill>
                </a:rPr>
                <a:t>(</a:t>
              </a:r>
              <a:r>
                <a:rPr lang="en-US" sz="1400" dirty="0" err="1" smtClean="0">
                  <a:solidFill>
                    <a:schemeClr val="bg1"/>
                  </a:solidFill>
                </a:rPr>
                <a:t>newtags</a:t>
              </a:r>
              <a:r>
                <a:rPr lang="en-US" sz="1400" dirty="0" smtClean="0">
                  <a:solidFill>
                    <a:schemeClr val="bg1"/>
                  </a:solidFill>
                </a:rPr>
                <a:t>)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65" name="Elbow Connector 64"/>
            <p:cNvCxnSpPr>
              <a:stCxn id="10" idx="3"/>
              <a:endCxn id="63" idx="3"/>
            </p:cNvCxnSpPr>
            <p:nvPr/>
          </p:nvCxnSpPr>
          <p:spPr>
            <a:xfrm>
              <a:off x="4682358" y="4446976"/>
              <a:ext cx="12700" cy="3280228"/>
            </a:xfrm>
            <a:prstGeom prst="bentConnector3">
              <a:avLst>
                <a:gd name="adj1" fmla="val 87260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2"/>
            <p:cNvSpPr/>
            <p:nvPr/>
          </p:nvSpPr>
          <p:spPr>
            <a:xfrm>
              <a:off x="3335304" y="8388784"/>
              <a:ext cx="1418772" cy="643869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Update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addressbook</a:t>
              </a:r>
              <a:r>
                <a:rPr lang="en-US" sz="1200" dirty="0" smtClean="0">
                  <a:solidFill>
                    <a:schemeClr val="bg1"/>
                  </a:solidFill>
                </a:rPr>
                <a:t> with </a:t>
              </a:r>
              <a:r>
                <a:rPr lang="en-US" sz="1200" dirty="0" err="1" smtClean="0">
                  <a:solidFill>
                    <a:schemeClr val="bg1"/>
                  </a:solidFill>
                </a:rPr>
                <a:t>newPerson</a:t>
              </a:r>
              <a:endParaRPr lang="en-SG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3" idx="2"/>
              <a:endCxn id="67" idx="0"/>
            </p:cNvCxnSpPr>
            <p:nvPr/>
          </p:nvCxnSpPr>
          <p:spPr>
            <a:xfrm flipH="1">
              <a:off x="4044690" y="7965759"/>
              <a:ext cx="1" cy="4230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>
              <a:stCxn id="67" idx="1"/>
              <a:endCxn id="7" idx="1"/>
            </p:cNvCxnSpPr>
            <p:nvPr/>
          </p:nvCxnSpPr>
          <p:spPr>
            <a:xfrm rot="10800000">
              <a:off x="3263586" y="1481931"/>
              <a:ext cx="71719" cy="7228789"/>
            </a:xfrm>
            <a:prstGeom prst="bentConnector3">
              <a:avLst>
                <a:gd name="adj1" fmla="val 231638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62"/>
            <p:cNvSpPr/>
            <p:nvPr/>
          </p:nvSpPr>
          <p:spPr>
            <a:xfrm>
              <a:off x="3049713" y="9617834"/>
              <a:ext cx="1975678" cy="618547"/>
            </a:xfrm>
            <a:prstGeom prst="rect">
              <a:avLst/>
            </a:prstGeom>
            <a:solidFill>
              <a:srgbClr val="2E5497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bg1"/>
                  </a:solidFill>
                </a:rPr>
                <a:t>hasOneOrMoreDeletion</a:t>
              </a:r>
              <a:endParaRPr lang="en-SG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84" name="Straight Arrow Connector 83"/>
            <p:cNvCxnSpPr>
              <a:endCxn id="9" idx="1"/>
            </p:cNvCxnSpPr>
            <p:nvPr/>
          </p:nvCxnSpPr>
          <p:spPr>
            <a:xfrm>
              <a:off x="387927" y="350986"/>
              <a:ext cx="27728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1"/>
            </p:cNvCxnSpPr>
            <p:nvPr/>
          </p:nvCxnSpPr>
          <p:spPr>
            <a:xfrm flipH="1" flipV="1">
              <a:off x="609600" y="9927107"/>
              <a:ext cx="2440113" cy="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7" idx="3"/>
              <a:endCxn id="80" idx="3"/>
            </p:cNvCxnSpPr>
            <p:nvPr/>
          </p:nvCxnSpPr>
          <p:spPr>
            <a:xfrm>
              <a:off x="4825796" y="1481930"/>
              <a:ext cx="199595" cy="8445178"/>
            </a:xfrm>
            <a:prstGeom prst="bentConnector3">
              <a:avLst>
                <a:gd name="adj1" fmla="val 7559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5038049" y="1112597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End of loop</a:t>
              </a:r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07379" y="4085250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End of loop</a:t>
              </a:r>
              <a:endParaRPr lang="en-US"/>
            </a:p>
          </p:txBody>
        </p:sp>
        <p:cxnSp>
          <p:nvCxnSpPr>
            <p:cNvPr id="96" name="Straight Arrow Connector 95"/>
            <p:cNvCxnSpPr>
              <a:stCxn id="9" idx="2"/>
              <a:endCxn id="7" idx="0"/>
            </p:cNvCxnSpPr>
            <p:nvPr/>
          </p:nvCxnSpPr>
          <p:spPr>
            <a:xfrm flipH="1">
              <a:off x="4044691" y="555938"/>
              <a:ext cx="1" cy="1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25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4649820" y="359924"/>
            <a:ext cx="5068111" cy="1884279"/>
          </a:xfrm>
          <a:prstGeom prst="roundRect">
            <a:avLst/>
          </a:prstGeom>
          <a:solidFill>
            <a:srgbClr val="0070C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175512" y="589987"/>
            <a:ext cx="3890667" cy="4802984"/>
            <a:chOff x="5175512" y="589987"/>
            <a:chExt cx="3890667" cy="4802984"/>
          </a:xfrm>
        </p:grpSpPr>
        <p:sp>
          <p:nvSpPr>
            <p:cNvPr id="5" name="Diamond 4"/>
            <p:cNvSpPr/>
            <p:nvPr/>
          </p:nvSpPr>
          <p:spPr>
            <a:xfrm>
              <a:off x="5175512" y="589987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</a:t>
              </a:r>
              <a:r>
                <a:rPr lang="en-US" sz="1400" dirty="0" smtClean="0"/>
                <a:t>age </a:t>
              </a:r>
            </a:p>
            <a:p>
              <a:pPr algn="ctr"/>
              <a:r>
                <a:rPr lang="en-US" sz="1400" dirty="0" smtClean="0"/>
                <a:t>== </a:t>
              </a:r>
              <a:r>
                <a:rPr lang="en-US" sz="1400" dirty="0" err="1"/>
                <a:t>l</a:t>
              </a:r>
              <a:r>
                <a:rPr lang="en-US" sz="1400" dirty="0" err="1" smtClean="0"/>
                <a:t>inkedin</a:t>
              </a:r>
              <a:endParaRPr lang="en-US" sz="1400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 flipV="1">
              <a:off x="6737723" y="1370583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2" idx="0"/>
            </p:cNvCxnSpPr>
            <p:nvPr/>
          </p:nvCxnSpPr>
          <p:spPr>
            <a:xfrm>
              <a:off x="5956617" y="4169716"/>
              <a:ext cx="0" cy="746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7636213" y="1132255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Display </a:t>
              </a:r>
              <a:r>
                <a:rPr lang="en-US" sz="1000" dirty="0" err="1" smtClean="0"/>
                <a:t>Linkedin</a:t>
              </a:r>
              <a:r>
                <a:rPr lang="en-US" sz="1000" dirty="0" smtClean="0"/>
                <a:t> profiles</a:t>
              </a:r>
              <a:endParaRPr lang="en-US" sz="1000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41634" y="4916316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Display </a:t>
              </a:r>
              <a:r>
                <a:rPr lang="en-US" sz="1200" dirty="0" smtClean="0"/>
                <a:t>Google Maps</a:t>
              </a:r>
              <a:endParaRPr lang="en-US" sz="1200" dirty="0"/>
            </a:p>
          </p:txBody>
        </p:sp>
        <p:sp>
          <p:nvSpPr>
            <p:cNvPr id="14" name="Diamond 13"/>
            <p:cNvSpPr/>
            <p:nvPr/>
          </p:nvSpPr>
          <p:spPr>
            <a:xfrm>
              <a:off x="5175512" y="2643986"/>
              <a:ext cx="1562211" cy="1562211"/>
            </a:xfrm>
            <a:prstGeom prst="diamond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</a:t>
              </a:r>
              <a:r>
                <a:rPr lang="en-US" sz="1200" dirty="0" smtClean="0"/>
                <a:t>age </a:t>
              </a:r>
            </a:p>
            <a:p>
              <a:pPr algn="ctr"/>
              <a:r>
                <a:rPr lang="en-US" sz="1200" dirty="0" smtClean="0"/>
                <a:t>== </a:t>
              </a:r>
              <a:r>
                <a:rPr lang="en-US" sz="1200" dirty="0" err="1" smtClean="0"/>
                <a:t>facebook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2734" y="1066753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True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1321" y="2244203"/>
              <a:ext cx="5502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False</a:t>
              </a:r>
              <a:endParaRPr lang="en-US" sz="1400"/>
            </a:p>
          </p:txBody>
        </p:sp>
        <p:cxnSp>
          <p:nvCxnSpPr>
            <p:cNvPr id="21" name="Straight Arrow Connector 20"/>
            <p:cNvCxnSpPr>
              <a:endCxn id="14" idx="0"/>
            </p:cNvCxnSpPr>
            <p:nvPr/>
          </p:nvCxnSpPr>
          <p:spPr>
            <a:xfrm flipH="1">
              <a:off x="5956618" y="2152198"/>
              <a:ext cx="45" cy="491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7636213" y="3181941"/>
              <a:ext cx="1429966" cy="476655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Display Facebook profile</a:t>
              </a:r>
              <a:endParaRPr lang="en-US" sz="1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37723" y="3174412"/>
              <a:ext cx="5085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True</a:t>
              </a:r>
              <a:endParaRPr lang="en-US" sz="140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6737723" y="3420269"/>
              <a:ext cx="898490" cy="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31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5175512" y="589987"/>
            <a:ext cx="1562211" cy="1562211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age </a:t>
            </a:r>
          </a:p>
          <a:p>
            <a:pPr algn="ctr"/>
            <a:r>
              <a:rPr lang="en-US" sz="1400" dirty="0" smtClean="0"/>
              <a:t>== </a:t>
            </a:r>
            <a:r>
              <a:rPr lang="en-US" sz="1400" dirty="0" err="1"/>
              <a:t>l</a:t>
            </a:r>
            <a:r>
              <a:rPr lang="en-US" sz="1400" dirty="0" err="1" smtClean="0"/>
              <a:t>inkedin</a:t>
            </a:r>
            <a:endParaRPr lang="en-US" sz="1400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6737723" y="1370583"/>
            <a:ext cx="898490" cy="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636213" y="1132255"/>
            <a:ext cx="1429966" cy="47665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Display </a:t>
            </a:r>
            <a:r>
              <a:rPr lang="en-US" sz="1000" dirty="0" err="1" smtClean="0"/>
              <a:t>Linkedin</a:t>
            </a:r>
            <a:r>
              <a:rPr lang="en-US" sz="1000" dirty="0" smtClean="0"/>
              <a:t> profiles</a:t>
            </a:r>
            <a:endParaRPr lang="en-US" sz="1000" dirty="0"/>
          </a:p>
        </p:txBody>
      </p:sp>
      <p:sp>
        <p:nvSpPr>
          <p:cNvPr id="12" name="Rounded Rectangle 11"/>
          <p:cNvSpPr/>
          <p:nvPr/>
        </p:nvSpPr>
        <p:spPr>
          <a:xfrm>
            <a:off x="5241634" y="2643985"/>
            <a:ext cx="1429966" cy="47665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</a:t>
            </a:r>
            <a:r>
              <a:rPr lang="en-US" sz="1200" dirty="0" smtClean="0"/>
              <a:t>Google Maps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2734" y="1066753"/>
            <a:ext cx="50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121321" y="2244203"/>
            <a:ext cx="550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False</a:t>
            </a:r>
            <a:endParaRPr lang="en-US" sz="140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956618" y="2152198"/>
            <a:ext cx="45" cy="491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3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72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2017-10-25T08:48:26Z</dcterms:created>
  <dcterms:modified xsi:type="dcterms:W3CDTF">2017-11-02T16:57:39Z</dcterms:modified>
</cp:coreProperties>
</file>