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4"/>
  </p:normalViewPr>
  <p:slideViewPr>
    <p:cSldViewPr showGuides="1">
      <p:cViewPr varScale="1">
        <p:scale>
          <a:sx n="90" d="100"/>
          <a:sy n="90" d="100"/>
        </p:scale>
        <p:origin x="1744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2460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am:AddMeeting</a:t>
            </a:r>
            <a:r>
              <a:rPr lang="en-US" sz="1100" dirty="0">
                <a:solidFill>
                  <a:schemeClr val="bg1"/>
                </a:solidFill>
              </a:rPr>
              <a:t/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Command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838200" y="2754868"/>
            <a:ext cx="23466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</a:t>
            </a:r>
            <a:r>
              <a:rPr lang="en-US" sz="1100" dirty="0" smtClean="0">
                <a:solidFill>
                  <a:srgbClr val="0070C0"/>
                </a:solidFill>
              </a:rPr>
              <a:t>(“</a:t>
            </a:r>
            <a:r>
              <a:rPr lang="en-US" sz="1100" dirty="0" err="1" smtClean="0">
                <a:solidFill>
                  <a:srgbClr val="0070C0"/>
                </a:solidFill>
              </a:rPr>
              <a:t>addMeeting</a:t>
            </a:r>
            <a:r>
              <a:rPr lang="en-US" sz="1100" dirty="0" smtClean="0">
                <a:solidFill>
                  <a:srgbClr val="0070C0"/>
                </a:solidFill>
              </a:rPr>
              <a:t> </a:t>
            </a:r>
            <a:r>
              <a:rPr lang="mr-IN" sz="1100" dirty="0" smtClean="0">
                <a:solidFill>
                  <a:srgbClr val="0070C0"/>
                </a:solidFill>
              </a:rPr>
              <a:t>…</a:t>
            </a:r>
            <a:r>
              <a:rPr lang="en-US" sz="1100" dirty="0" smtClean="0">
                <a:solidFill>
                  <a:srgbClr val="0070C0"/>
                </a:solidFill>
              </a:rPr>
              <a:t>”)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mtClean="0">
                <a:solidFill>
                  <a:srgbClr val="7030A0"/>
                </a:solidFill>
              </a:rPr>
              <a:t>addMeeting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2895600"/>
            <a:ext cx="1424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parse(“</a:t>
            </a:r>
            <a:r>
              <a:rPr lang="en-US" sz="1100" dirty="0" err="1" smtClean="0"/>
              <a:t>addMeeting</a:t>
            </a:r>
            <a:r>
              <a:rPr lang="en-US" sz="1100" dirty="0" smtClean="0"/>
              <a:t> </a:t>
            </a:r>
            <a:r>
              <a:rPr lang="mr-IN" sz="1100" dirty="0" smtClean="0"/>
              <a:t>…</a:t>
            </a:r>
            <a:r>
              <a:rPr lang="en-US" sz="1100" dirty="0" smtClean="0"/>
              <a:t>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14600" y="4027787"/>
            <a:ext cx="4175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am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</a:t>
            </a:r>
            <a:r>
              <a:rPr lang="en-US" sz="1200" dirty="0" err="1" smtClean="0">
                <a:solidFill>
                  <a:schemeClr val="bg1"/>
                </a:solidFill>
              </a:rPr>
              <a:t>AddMeetingCommand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1097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71</Words>
  <Application>Microsoft Macintosh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Mangal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73</cp:revision>
  <dcterms:created xsi:type="dcterms:W3CDTF">2016-07-22T14:33:02Z</dcterms:created>
  <dcterms:modified xsi:type="dcterms:W3CDTF">2017-11-13T03:33:16Z</dcterms:modified>
</cp:coreProperties>
</file>