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howGuides="1">
      <p:cViewPr varScale="1">
        <p:scale>
          <a:sx n="108" d="100"/>
          <a:sy n="108" d="100"/>
        </p:scale>
        <p:origin x="170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2460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am:AddMeeting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38200" y="2754868"/>
            <a:ext cx="23466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</a:t>
            </a:r>
            <a:r>
              <a:rPr lang="en-US" sz="1100" dirty="0" err="1">
                <a:solidFill>
                  <a:srgbClr val="0070C0"/>
                </a:solidFill>
              </a:rPr>
              <a:t>addMeeting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mr-IN" sz="1100" dirty="0">
                <a:solidFill>
                  <a:srgbClr val="0070C0"/>
                </a:solidFill>
              </a:rPr>
              <a:t>…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addMeeting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2895600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</a:t>
            </a:r>
            <a:r>
              <a:rPr lang="en-US" sz="1100" dirty="0" err="1"/>
              <a:t>addMeeting</a:t>
            </a:r>
            <a:r>
              <a:rPr lang="en-US" sz="1100" dirty="0"/>
              <a:t> </a:t>
            </a:r>
            <a:r>
              <a:rPr lang="mr-IN" sz="1100" dirty="0"/>
              <a:t>…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14600" y="4027787"/>
            <a:ext cx="417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am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AddMeetingCommand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09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810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402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680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960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384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517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797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916765" y="3312740"/>
            <a:ext cx="12460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am:Choose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4677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915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484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38200" y="2754868"/>
            <a:ext cx="23466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execute(“choose </a:t>
            </a:r>
            <a:r>
              <a:rPr lang="mr-IN" sz="1100" dirty="0">
                <a:solidFill>
                  <a:srgbClr val="0070C0"/>
                </a:solidFill>
              </a:rPr>
              <a:t>…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9524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527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530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3653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8660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3484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826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813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870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391574" y="4524597"/>
            <a:ext cx="24476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8915400" y="4648200"/>
            <a:ext cx="140523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484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801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post(new Event)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42751" y="3657600"/>
            <a:ext cx="10696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linkedin</a:t>
            </a:r>
            <a:r>
              <a:rPr lang="en-US" sz="1200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0200" y="2895600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parse(“choose </a:t>
            </a:r>
            <a:r>
              <a:rPr lang="mr-IN" sz="1100" dirty="0"/>
              <a:t>…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353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51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7154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725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5532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09800" y="4027787"/>
            <a:ext cx="417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am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9271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ChooseCommand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577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551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48580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51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945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076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547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288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34351867-1F5D-4338-9193-9070D9DA7954}"/>
              </a:ext>
            </a:extLst>
          </p:cNvPr>
          <p:cNvSpPr/>
          <p:nvPr/>
        </p:nvSpPr>
        <p:spPr>
          <a:xfrm>
            <a:off x="8265112" y="2007834"/>
            <a:ext cx="1335304" cy="346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56D0A-BE3D-4405-BBAF-47CC777DAC2F}"/>
              </a:ext>
            </a:extLst>
          </p:cNvPr>
          <p:cNvSpPr/>
          <p:nvPr/>
        </p:nvSpPr>
        <p:spPr>
          <a:xfrm>
            <a:off x="8839200" y="4418776"/>
            <a:ext cx="228600" cy="3056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7E01C3-18B9-4083-AEAB-B2C39D109FEE}"/>
              </a:ext>
            </a:extLst>
          </p:cNvPr>
          <p:cNvCxnSpPr/>
          <p:nvPr/>
        </p:nvCxnSpPr>
        <p:spPr>
          <a:xfrm>
            <a:off x="8959790" y="2286000"/>
            <a:ext cx="0" cy="28305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311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127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wei zheng fong</cp:lastModifiedBy>
  <cp:revision>75</cp:revision>
  <dcterms:created xsi:type="dcterms:W3CDTF">2016-07-22T14:33:02Z</dcterms:created>
  <dcterms:modified xsi:type="dcterms:W3CDTF">2017-11-13T04:47:09Z</dcterms:modified>
</cp:coreProperties>
</file>