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4" d="100"/>
          <a:sy n="84" d="100"/>
        </p:scale>
        <p:origin x="1834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</p:cNvCxnSpPr>
          <p:nvPr/>
        </p:nvCxnSpPr>
        <p:spPr>
          <a:xfrm>
            <a:off x="7467600" y="4495799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E70DE3A1-14A8-4BA5-B400-58B97059F0FA}"/>
              </a:ext>
            </a:extLst>
          </p:cNvPr>
          <p:cNvSpPr/>
          <p:nvPr/>
        </p:nvSpPr>
        <p:spPr>
          <a:xfrm>
            <a:off x="1109249" y="5190918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110">
            <a:extLst>
              <a:ext uri="{FF2B5EF4-FFF2-40B4-BE49-F238E27FC236}">
                <a16:creationId xmlns:a16="http://schemas.microsoft.com/office/drawing/2014/main" id="{3CFE5AA0-E779-4B2C-84B7-C205837AC904}"/>
              </a:ext>
            </a:extLst>
          </p:cNvPr>
          <p:cNvCxnSpPr>
            <a:cxnSpLocks/>
          </p:cNvCxnSpPr>
          <p:nvPr/>
        </p:nvCxnSpPr>
        <p:spPr>
          <a:xfrm>
            <a:off x="7315200" y="4495799"/>
            <a:ext cx="0" cy="69511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Straight Arrow Connector 57">
            <a:extLst>
              <a:ext uri="{FF2B5EF4-FFF2-40B4-BE49-F238E27FC236}">
                <a16:creationId xmlns:a16="http://schemas.microsoft.com/office/drawing/2014/main" id="{3B6ED347-1E20-445E-AA79-BB12E48A9629}"/>
              </a:ext>
            </a:extLst>
          </p:cNvPr>
          <p:cNvCxnSpPr>
            <a:cxnSpLocks/>
          </p:cNvCxnSpPr>
          <p:nvPr/>
        </p:nvCxnSpPr>
        <p:spPr>
          <a:xfrm>
            <a:off x="2224823" y="3921313"/>
            <a:ext cx="922" cy="126960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45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Zhen Yong</cp:lastModifiedBy>
  <cp:revision>92</cp:revision>
  <dcterms:created xsi:type="dcterms:W3CDTF">2016-07-22T14:33:02Z</dcterms:created>
  <dcterms:modified xsi:type="dcterms:W3CDTF">2017-11-13T07:11:52Z</dcterms:modified>
</cp:coreProperties>
</file>