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1418" y="4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16200000" flipV="1">
            <a:off x="7314478" y="2228505"/>
            <a:ext cx="260070" cy="1602168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6013570" y="255279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Relationship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7" name="Rectangle 8">
            <a:extLst>
              <a:ext uri="{FF2B5EF4-FFF2-40B4-BE49-F238E27FC236}">
                <a16:creationId xmlns:a16="http://schemas.microsoft.com/office/drawing/2014/main" id="{32D5444D-716C-4739-84EE-0D04C53F4D07}"/>
              </a:ext>
            </a:extLst>
          </p:cNvPr>
          <p:cNvSpPr/>
          <p:nvPr/>
        </p:nvSpPr>
        <p:spPr>
          <a:xfrm>
            <a:off x="7607778" y="2552007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Elbow Connector 122">
            <a:extLst>
              <a:ext uri="{FF2B5EF4-FFF2-40B4-BE49-F238E27FC236}">
                <a16:creationId xmlns:a16="http://schemas.microsoft.com/office/drawing/2014/main" id="{C1CFB70F-769A-49C1-8527-FE140B00D9D1}"/>
              </a:ext>
            </a:extLst>
          </p:cNvPr>
          <p:cNvCxnSpPr>
            <a:cxnSpLocks/>
            <a:stCxn id="74" idx="0"/>
            <a:endCxn id="27" idx="2"/>
          </p:cNvCxnSpPr>
          <p:nvPr/>
        </p:nvCxnSpPr>
        <p:spPr>
          <a:xfrm rot="16200000" flipV="1">
            <a:off x="8111189" y="3025216"/>
            <a:ext cx="260857" cy="796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Zhen Yong</cp:lastModifiedBy>
  <cp:revision>59</cp:revision>
  <dcterms:created xsi:type="dcterms:W3CDTF">2016-07-22T14:33:02Z</dcterms:created>
  <dcterms:modified xsi:type="dcterms:W3CDTF">2017-11-13T06:35:02Z</dcterms:modified>
</cp:coreProperties>
</file>