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72483" y="1979529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571013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486596" y="3450407"/>
            <a:ext cx="109363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p:Person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002780" y="3922735"/>
            <a:ext cx="0" cy="19407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926580" y="3922735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93" y="2728374"/>
            <a:ext cx="14229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sortPersons(sortOption)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98638" y="4152032"/>
            <a:ext cx="22279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96215" y="3495361"/>
            <a:ext cx="18876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sortPersons(sortOption)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7469" y="2854097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sortPersons(sortOption)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20857" y="4027787"/>
            <a:ext cx="14609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IndicateAddressBookChanged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707829" y="2928431"/>
            <a:ext cx="1778201" cy="432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98638" y="3760934"/>
            <a:ext cx="1597356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74861" y="3361556"/>
            <a:ext cx="205843" cy="1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596929" y="3368678"/>
            <a:ext cx="0" cy="9906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510011" y="3715240"/>
            <a:ext cx="205843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99382" y="4185073"/>
            <a:ext cx="20466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endCxn id="40" idx="1"/>
          </p:cNvCxnSpPr>
          <p:nvPr/>
        </p:nvCxnSpPr>
        <p:spPr>
          <a:xfrm>
            <a:off x="3494344" y="3144449"/>
            <a:ext cx="121348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1F09B2-0AC3-463C-834B-131380D07D0C}"/>
              </a:ext>
            </a:extLst>
          </p:cNvPr>
          <p:cNvSpPr txBox="1"/>
          <p:nvPr/>
        </p:nvSpPr>
        <p:spPr>
          <a:xfrm>
            <a:off x="3218757" y="2923448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sortData(sortOption)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38B42B-DB51-4EDF-AE88-C987D88A996E}"/>
              </a:ext>
            </a:extLst>
          </p:cNvPr>
          <p:cNvSpPr txBox="1"/>
          <p:nvPr/>
        </p:nvSpPr>
        <p:spPr>
          <a:xfrm>
            <a:off x="5546026" y="3908271"/>
            <a:ext cx="201606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result(indicate success)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05CB8-0AED-44B4-943B-1ADEDB31468A}"/>
              </a:ext>
            </a:extLst>
          </p:cNvPr>
          <p:cNvSpPr txBox="1"/>
          <p:nvPr/>
        </p:nvSpPr>
        <p:spPr>
          <a:xfrm>
            <a:off x="3292071" y="3871950"/>
            <a:ext cx="201606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result(indicate success)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Yikai Eddy Jefry</cp:lastModifiedBy>
  <cp:revision>76</cp:revision>
  <dcterms:created xsi:type="dcterms:W3CDTF">2016-07-22T14:33:02Z</dcterms:created>
  <dcterms:modified xsi:type="dcterms:W3CDTF">2017-11-13T13:02:12Z</dcterms:modified>
</cp:coreProperties>
</file>