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 showGuides="1">
      <p:cViewPr varScale="1">
        <p:scale>
          <a:sx n="104" d="100"/>
          <a:sy n="104" d="100"/>
        </p:scale>
        <p:origin x="1344" y="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GraphDisplay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2017-11-01T12:34:34Z</dcterms:modified>
</cp:coreProperties>
</file>