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324169" y="179827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51983" y="216194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79975" y="251264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878212" y="167735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491611" y="216194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19604" y="262014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043106" y="286796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66906" y="286796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60124" y="251633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626" y="2244932"/>
            <a:ext cx="1615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gmap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76996" y="276667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4445" y="373840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50132" y="313256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32375" y="338793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2023" y="544533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67512" y="398564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326213" y="2360482"/>
            <a:ext cx="2079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gmap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3779" y="504540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6294" y="520023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5816" y="316012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477000" y="25146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g:Gmap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32375" y="398564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149269" y="261825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133022" y="529079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75828" y="2090917"/>
            <a:ext cx="1424846" cy="552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Gmap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60126" y="279546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7B4D3B-62A5-476F-BBEB-649ED254ED81}"/>
              </a:ext>
            </a:extLst>
          </p:cNvPr>
          <p:cNvCxnSpPr>
            <a:cxnSpLocks/>
          </p:cNvCxnSpPr>
          <p:nvPr/>
        </p:nvCxnSpPr>
        <p:spPr>
          <a:xfrm>
            <a:off x="387591" y="3068630"/>
            <a:ext cx="1089847" cy="93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7F026634-FA67-425E-ADBF-9FC6F7D9F2DF}"/>
              </a:ext>
            </a:extLst>
          </p:cNvPr>
          <p:cNvSpPr/>
          <p:nvPr/>
        </p:nvSpPr>
        <p:spPr>
          <a:xfrm>
            <a:off x="6223803" y="2209800"/>
            <a:ext cx="1424845" cy="43350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153510-0152-4F4F-9223-D9F8F5F783F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936224" y="2643306"/>
            <a:ext cx="2" cy="2934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A1251-F187-4CD9-A09E-67763A30BB9F}"/>
              </a:ext>
            </a:extLst>
          </p:cNvPr>
          <p:cNvSpPr/>
          <p:nvPr/>
        </p:nvSpPr>
        <p:spPr>
          <a:xfrm>
            <a:off x="6836946" y="3498940"/>
            <a:ext cx="198555" cy="7943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429154" y="2170496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4094739" y="2610296"/>
            <a:ext cx="0" cy="308742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4013162" y="3372785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</p:cNvCxnSpPr>
          <p:nvPr/>
        </p:nvCxnSpPr>
        <p:spPr>
          <a:xfrm>
            <a:off x="4155168" y="3505200"/>
            <a:ext cx="26817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59418F-F9A1-49CF-9C46-97D278F1CC5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572859" y="3359238"/>
            <a:ext cx="2511306" cy="135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1991226" y="3078392"/>
            <a:ext cx="1895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DisplayGmapEvent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8CF4ADA9-16FC-40AE-8DD1-B5AD3C8EED4C}"/>
              </a:ext>
            </a:extLst>
          </p:cNvPr>
          <p:cNvSpPr/>
          <p:nvPr/>
        </p:nvSpPr>
        <p:spPr>
          <a:xfrm>
            <a:off x="1993958" y="464138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ED1B9-9DEB-4B59-9E03-85F2BA567772}"/>
              </a:ext>
            </a:extLst>
          </p:cNvPr>
          <p:cNvSpPr/>
          <p:nvPr/>
        </p:nvSpPr>
        <p:spPr>
          <a:xfrm>
            <a:off x="2751035" y="510292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952B03-AE67-4544-AF30-381DE1C21F2E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64954" y="5269584"/>
            <a:ext cx="1162281" cy="47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84151-C5D4-44C2-919C-2C06310A540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653251" y="4872152"/>
            <a:ext cx="34070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6F0F49-39D5-4170-8B6A-52251D8129AC}"/>
              </a:ext>
            </a:extLst>
          </p:cNvPr>
          <p:cNvSpPr txBox="1"/>
          <p:nvPr/>
        </p:nvSpPr>
        <p:spPr>
          <a:xfrm>
            <a:off x="4698964" y="3223549"/>
            <a:ext cx="2110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handleDisplayGmapEvent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0121B5-28A7-44BB-9CEC-8D00C0F2DC6D}"/>
              </a:ext>
            </a:extLst>
          </p:cNvPr>
          <p:cNvGrpSpPr/>
          <p:nvPr/>
        </p:nvGrpSpPr>
        <p:grpSpPr>
          <a:xfrm>
            <a:off x="6936226" y="3661987"/>
            <a:ext cx="356874" cy="448545"/>
            <a:chOff x="1147591" y="5678571"/>
            <a:chExt cx="104673" cy="158824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163826D-CE8C-4005-B72C-94B517526C70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37FC74-B287-421D-868A-CB91DDA71974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C469986-DF47-44FD-9599-A88358AD1182}"/>
              </a:ext>
            </a:extLst>
          </p:cNvPr>
          <p:cNvSpPr txBox="1"/>
          <p:nvPr/>
        </p:nvSpPr>
        <p:spPr>
          <a:xfrm>
            <a:off x="7355700" y="3697752"/>
            <a:ext cx="11786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loadMapPage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76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>
            <a:extLst>
              <a:ext uri="{FF2B5EF4-FFF2-40B4-BE49-F238E27FC236}">
                <a16:creationId xmlns:a16="http://schemas.microsoft.com/office/drawing/2014/main" id="{7F026634-FA67-425E-ADBF-9FC6F7D9F2DF}"/>
              </a:ext>
            </a:extLst>
          </p:cNvPr>
          <p:cNvSpPr/>
          <p:nvPr/>
        </p:nvSpPr>
        <p:spPr>
          <a:xfrm>
            <a:off x="6223803" y="2209800"/>
            <a:ext cx="1424845" cy="43350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153510-0152-4F4F-9223-D9F8F5F783F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936224" y="2643306"/>
            <a:ext cx="2" cy="2934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A1251-F187-4CD9-A09E-67763A30BB9F}"/>
              </a:ext>
            </a:extLst>
          </p:cNvPr>
          <p:cNvSpPr/>
          <p:nvPr/>
        </p:nvSpPr>
        <p:spPr>
          <a:xfrm>
            <a:off x="6847520" y="4130940"/>
            <a:ext cx="198555" cy="7943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429154" y="2170496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4094739" y="2610296"/>
            <a:ext cx="0" cy="28761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4023736" y="4004785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</p:cNvCxnSpPr>
          <p:nvPr/>
        </p:nvCxnSpPr>
        <p:spPr>
          <a:xfrm>
            <a:off x="4165742" y="4137200"/>
            <a:ext cx="26817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2001800" y="3710392"/>
            <a:ext cx="1895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raise(</a:t>
            </a:r>
            <a:r>
              <a:rPr lang="en-US" sz="1400" dirty="0" err="1">
                <a:solidFill>
                  <a:srgbClr val="00B050"/>
                </a:solidFill>
              </a:rPr>
              <a:t>DisplayGmapEvent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6F0F49-39D5-4170-8B6A-52251D8129AC}"/>
              </a:ext>
            </a:extLst>
          </p:cNvPr>
          <p:cNvSpPr txBox="1"/>
          <p:nvPr/>
        </p:nvSpPr>
        <p:spPr>
          <a:xfrm>
            <a:off x="4709538" y="3855549"/>
            <a:ext cx="2110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handleDisplayGmapEvent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0121B5-28A7-44BB-9CEC-8D00C0F2DC6D}"/>
              </a:ext>
            </a:extLst>
          </p:cNvPr>
          <p:cNvGrpSpPr/>
          <p:nvPr/>
        </p:nvGrpSpPr>
        <p:grpSpPr>
          <a:xfrm>
            <a:off x="6946800" y="4293987"/>
            <a:ext cx="356874" cy="448545"/>
            <a:chOff x="1147591" y="5678571"/>
            <a:chExt cx="104673" cy="158824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163826D-CE8C-4005-B72C-94B517526C70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37FC74-B287-421D-868A-CB91DDA71974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C469986-DF47-44FD-9599-A88358AD1182}"/>
              </a:ext>
            </a:extLst>
          </p:cNvPr>
          <p:cNvSpPr txBox="1"/>
          <p:nvPr/>
        </p:nvSpPr>
        <p:spPr>
          <a:xfrm>
            <a:off x="7366274" y="4329752"/>
            <a:ext cx="11786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loadMapPage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149C4087-00C7-4459-8989-C26D35C0270A}"/>
              </a:ext>
            </a:extLst>
          </p:cNvPr>
          <p:cNvSpPr/>
          <p:nvPr/>
        </p:nvSpPr>
        <p:spPr>
          <a:xfrm>
            <a:off x="888814" y="2101777"/>
            <a:ext cx="1424845" cy="50301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PersonCard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2B624-9921-416A-935D-D9AA993FD4F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01235" y="2604788"/>
            <a:ext cx="2" cy="2934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28170C-977D-430E-A673-32E1C29BDD4C}"/>
              </a:ext>
            </a:extLst>
          </p:cNvPr>
          <p:cNvSpPr/>
          <p:nvPr/>
        </p:nvSpPr>
        <p:spPr>
          <a:xfrm>
            <a:off x="1514013" y="3087783"/>
            <a:ext cx="183860" cy="221874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74FEC-C24C-486F-BF8D-D317357A8DCC}"/>
              </a:ext>
            </a:extLst>
          </p:cNvPr>
          <p:cNvCxnSpPr>
            <a:cxnSpLocks/>
          </p:cNvCxnSpPr>
          <p:nvPr/>
        </p:nvCxnSpPr>
        <p:spPr>
          <a:xfrm>
            <a:off x="1611808" y="4005571"/>
            <a:ext cx="2411928" cy="999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4A2A5F-663B-4D5D-A80E-74E2C1C4ACF2}"/>
              </a:ext>
            </a:extLst>
          </p:cNvPr>
          <p:cNvGrpSpPr/>
          <p:nvPr/>
        </p:nvGrpSpPr>
        <p:grpSpPr>
          <a:xfrm>
            <a:off x="1598600" y="3153310"/>
            <a:ext cx="356874" cy="448545"/>
            <a:chOff x="1147591" y="5678571"/>
            <a:chExt cx="104673" cy="158824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7F0853-AED8-44BB-807D-B758F723BB52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97A408-B742-4D71-9C70-36D34F1BA8AE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46041C-38A1-45DA-A5F8-630C8289FBE0}"/>
              </a:ext>
            </a:extLst>
          </p:cNvPr>
          <p:cNvSpPr txBox="1"/>
          <p:nvPr/>
        </p:nvSpPr>
        <p:spPr>
          <a:xfrm>
            <a:off x="2018074" y="3189075"/>
            <a:ext cx="14514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handleGoogleMap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37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Choon Heng Ng</cp:lastModifiedBy>
  <cp:revision>67</cp:revision>
  <dcterms:created xsi:type="dcterms:W3CDTF">2016-07-22T14:33:02Z</dcterms:created>
  <dcterms:modified xsi:type="dcterms:W3CDTF">2017-11-11T07:00:35Z</dcterms:modified>
</cp:coreProperties>
</file>