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75828" y="2090917"/>
            <a:ext cx="1424846" cy="552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60126" y="279546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B4D3B-62A5-476F-BBEB-649ED254ED81}"/>
              </a:ext>
            </a:extLst>
          </p:cNvPr>
          <p:cNvCxnSpPr>
            <a:cxnSpLocks/>
          </p:cNvCxnSpPr>
          <p:nvPr/>
        </p:nvCxnSpPr>
        <p:spPr>
          <a:xfrm>
            <a:off x="387591" y="3068630"/>
            <a:ext cx="1089847" cy="93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585472" y="2243627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251057" y="2683427"/>
            <a:ext cx="0" cy="308742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169480" y="344591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</p:cNvCxnSpPr>
          <p:nvPr/>
        </p:nvCxnSpPr>
        <p:spPr>
          <a:xfrm>
            <a:off x="4311486" y="3578331"/>
            <a:ext cx="26817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9418F-F9A1-49CF-9C46-97D278F1CC51}"/>
              </a:ext>
            </a:extLst>
          </p:cNvPr>
          <p:cNvCxnSpPr>
            <a:cxnSpLocks/>
          </p:cNvCxnSpPr>
          <p:nvPr/>
        </p:nvCxnSpPr>
        <p:spPr>
          <a:xfrm>
            <a:off x="1644868" y="3429000"/>
            <a:ext cx="2530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899547" y="3121755"/>
            <a:ext cx="23717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AddressbookImportEvent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8CF4ADA9-16FC-40AE-8DD1-B5AD3C8EED4C}"/>
              </a:ext>
            </a:extLst>
          </p:cNvPr>
          <p:cNvSpPr/>
          <p:nvPr/>
        </p:nvSpPr>
        <p:spPr>
          <a:xfrm>
            <a:off x="1993958" y="464138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ED1B9-9DEB-4B59-9E03-85F2BA567772}"/>
              </a:ext>
            </a:extLst>
          </p:cNvPr>
          <p:cNvSpPr/>
          <p:nvPr/>
        </p:nvSpPr>
        <p:spPr>
          <a:xfrm>
            <a:off x="2751035" y="510292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952B03-AE67-4544-AF30-381DE1C21F2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64954" y="5269584"/>
            <a:ext cx="1162281" cy="47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84151-C5D4-44C2-919C-2C06310A540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653251" y="4872152"/>
            <a:ext cx="34070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474522" y="3296680"/>
            <a:ext cx="24907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handleAddressBookImportEvent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563285" y="3743564"/>
            <a:ext cx="9813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addPerson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5CFD6F76-9795-48B9-9550-490EB095A3AD}"/>
              </a:ext>
            </a:extLst>
          </p:cNvPr>
          <p:cNvSpPr/>
          <p:nvPr/>
        </p:nvSpPr>
        <p:spPr>
          <a:xfrm>
            <a:off x="6403349" y="2233665"/>
            <a:ext cx="1371599" cy="5490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E1C578-4D55-4D05-90B7-492D7BF53D3A}"/>
              </a:ext>
            </a:extLst>
          </p:cNvPr>
          <p:cNvCxnSpPr>
            <a:cxnSpLocks/>
          </p:cNvCxnSpPr>
          <p:nvPr/>
        </p:nvCxnSpPr>
        <p:spPr>
          <a:xfrm>
            <a:off x="7114996" y="2788254"/>
            <a:ext cx="0" cy="29656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3398C3C-2DC7-46AC-AF54-A3F117315A48}"/>
              </a:ext>
            </a:extLst>
          </p:cNvPr>
          <p:cNvSpPr/>
          <p:nvPr/>
        </p:nvSpPr>
        <p:spPr>
          <a:xfrm>
            <a:off x="7025946" y="3621169"/>
            <a:ext cx="178099" cy="8143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7125456" y="3783095"/>
            <a:ext cx="367341" cy="490496"/>
            <a:chOff x="1147591" y="5663717"/>
            <a:chExt cx="107743" cy="173678"/>
          </a:xfrm>
          <a:solidFill>
            <a:srgbClr val="7030A0"/>
          </a:solidFill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8634333" flipH="1">
              <a:off x="1196600" y="5663717"/>
              <a:ext cx="58734" cy="116334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7162800" y="15240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ResultDisplay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875223" y="1957506"/>
            <a:ext cx="30783" cy="468470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7786112" y="4987267"/>
            <a:ext cx="216569" cy="43350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256886" y="1486547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3922471" y="1926347"/>
            <a:ext cx="0" cy="446226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3830373" y="3385373"/>
            <a:ext cx="163102" cy="368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</p:cNvCxnSpPr>
          <p:nvPr/>
        </p:nvCxnSpPr>
        <p:spPr>
          <a:xfrm flipV="1">
            <a:off x="3995443" y="3463244"/>
            <a:ext cx="2152897" cy="133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482409" y="3044227"/>
            <a:ext cx="23479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AddressBookImportEvent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149C4087-00C7-4459-8989-C26D35C0270A}"/>
              </a:ext>
            </a:extLst>
          </p:cNvPr>
          <p:cNvSpPr/>
          <p:nvPr/>
        </p:nvSpPr>
        <p:spPr>
          <a:xfrm>
            <a:off x="547448" y="1435612"/>
            <a:ext cx="1424845" cy="50301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2B624-9921-416A-935D-D9AA993FD4F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234940" y="1938623"/>
            <a:ext cx="24931" cy="43737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8170C-977D-430E-A673-32E1C29BDD4C}"/>
              </a:ext>
            </a:extLst>
          </p:cNvPr>
          <p:cNvSpPr/>
          <p:nvPr/>
        </p:nvSpPr>
        <p:spPr>
          <a:xfrm>
            <a:off x="1144542" y="2421618"/>
            <a:ext cx="211965" cy="3204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74FEC-C24C-486F-BF8D-D317357A8DCC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1368285" y="3385373"/>
            <a:ext cx="2543639" cy="1227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4A2A5F-663B-4D5D-A80E-74E2C1C4ACF2}"/>
              </a:ext>
            </a:extLst>
          </p:cNvPr>
          <p:cNvGrpSpPr/>
          <p:nvPr/>
        </p:nvGrpSpPr>
        <p:grpSpPr>
          <a:xfrm>
            <a:off x="1257234" y="2487145"/>
            <a:ext cx="356874" cy="448545"/>
            <a:chOff x="1147591" y="5678571"/>
            <a:chExt cx="104673" cy="158824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7F0853-AED8-44BB-807D-B758F723BB52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7A408-B742-4D71-9C70-36D34F1BA8AE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46041C-38A1-45DA-A5F8-630C8289FBE0}"/>
              </a:ext>
            </a:extLst>
          </p:cNvPr>
          <p:cNvSpPr txBox="1"/>
          <p:nvPr/>
        </p:nvSpPr>
        <p:spPr>
          <a:xfrm>
            <a:off x="1676708" y="2522910"/>
            <a:ext cx="14514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handleImport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8DC1B-17B5-47A3-9329-2B06E40DAA41}"/>
              </a:ext>
            </a:extLst>
          </p:cNvPr>
          <p:cNvSpPr txBox="1"/>
          <p:nvPr/>
        </p:nvSpPr>
        <p:spPr>
          <a:xfrm>
            <a:off x="6506962" y="3326183"/>
            <a:ext cx="9813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addPerson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20B4907-870B-4896-A559-4116012E5BBA}"/>
              </a:ext>
            </a:extLst>
          </p:cNvPr>
          <p:cNvSpPr/>
          <p:nvPr/>
        </p:nvSpPr>
        <p:spPr>
          <a:xfrm>
            <a:off x="5500247" y="1486547"/>
            <a:ext cx="1371599" cy="5490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35481A-4FE1-49A2-A47C-D01EC54810F3}"/>
              </a:ext>
            </a:extLst>
          </p:cNvPr>
          <p:cNvCxnSpPr>
            <a:cxnSpLocks/>
          </p:cNvCxnSpPr>
          <p:nvPr/>
        </p:nvCxnSpPr>
        <p:spPr>
          <a:xfrm flipH="1">
            <a:off x="6198714" y="2041136"/>
            <a:ext cx="13180" cy="45760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F66A036-02C3-4377-8FF3-4BE97327420D}"/>
              </a:ext>
            </a:extLst>
          </p:cNvPr>
          <p:cNvSpPr/>
          <p:nvPr/>
        </p:nvSpPr>
        <p:spPr>
          <a:xfrm>
            <a:off x="6133304" y="3472014"/>
            <a:ext cx="178099" cy="8143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2A1B74-9E09-45D8-B0E6-5A1F746FC97C}"/>
              </a:ext>
            </a:extLst>
          </p:cNvPr>
          <p:cNvGrpSpPr/>
          <p:nvPr/>
        </p:nvGrpSpPr>
        <p:grpSpPr>
          <a:xfrm>
            <a:off x="6211894" y="3565031"/>
            <a:ext cx="367341" cy="490496"/>
            <a:chOff x="1147591" y="5663717"/>
            <a:chExt cx="107743" cy="173678"/>
          </a:xfrm>
          <a:solidFill>
            <a:srgbClr val="7030A0"/>
          </a:solidFill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35DFF83-E60B-4942-AC26-4DF5337BBBD3}"/>
                </a:ext>
              </a:extLst>
            </p:cNvPr>
            <p:cNvSpPr/>
            <p:nvPr/>
          </p:nvSpPr>
          <p:spPr>
            <a:xfrm rot="8634333" flipH="1">
              <a:off x="1196600" y="5663717"/>
              <a:ext cx="58734" cy="116334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7030A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BC0D1-0635-4623-BF7A-4A0610FB539A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9380723-6C9C-4201-90A6-6B217F40B734}"/>
              </a:ext>
            </a:extLst>
          </p:cNvPr>
          <p:cNvSpPr txBox="1"/>
          <p:nvPr/>
        </p:nvSpPr>
        <p:spPr>
          <a:xfrm>
            <a:off x="4148793" y="3000023"/>
            <a:ext cx="24907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handleAddressBook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ImportEvent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7A506-CF1A-4F46-8212-1D392FB3C2F3}"/>
              </a:ext>
            </a:extLst>
          </p:cNvPr>
          <p:cNvSpPr/>
          <p:nvPr/>
        </p:nvSpPr>
        <p:spPr>
          <a:xfrm>
            <a:off x="3846810" y="4874844"/>
            <a:ext cx="163102" cy="3689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66342C-13BA-4830-BF29-EA4E0B0DDB0D}"/>
              </a:ext>
            </a:extLst>
          </p:cNvPr>
          <p:cNvCxnSpPr>
            <a:cxnSpLocks/>
          </p:cNvCxnSpPr>
          <p:nvPr/>
        </p:nvCxnSpPr>
        <p:spPr>
          <a:xfrm flipV="1">
            <a:off x="3950654" y="4987266"/>
            <a:ext cx="3924568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52C97B-0B77-43BA-AFEB-3AA75F909F02}"/>
              </a:ext>
            </a:extLst>
          </p:cNvPr>
          <p:cNvSpPr txBox="1"/>
          <p:nvPr/>
        </p:nvSpPr>
        <p:spPr>
          <a:xfrm>
            <a:off x="1562730" y="4518188"/>
            <a:ext cx="23479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NewResultAvailableEvent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9C3E1B-AC9A-423D-BE82-2EBE888F1BE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350269" y="4874844"/>
            <a:ext cx="257809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9B7554-7307-4D23-9525-6D04BD320F08}"/>
              </a:ext>
            </a:extLst>
          </p:cNvPr>
          <p:cNvSpPr txBox="1"/>
          <p:nvPr/>
        </p:nvSpPr>
        <p:spPr>
          <a:xfrm>
            <a:off x="4165995" y="4508184"/>
            <a:ext cx="24907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handleNew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ResultAvailableEvent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37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Choon Heng Ng</cp:lastModifiedBy>
  <cp:revision>78</cp:revision>
  <dcterms:created xsi:type="dcterms:W3CDTF">2016-07-22T14:33:02Z</dcterms:created>
  <dcterms:modified xsi:type="dcterms:W3CDTF">2017-11-11T11:11:10Z</dcterms:modified>
</cp:coreProperties>
</file>