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1386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d:Remark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10880" y="2743200"/>
            <a:ext cx="16357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</a:t>
            </a:r>
            <a:r>
              <a:rPr lang="en-US" sz="1400" dirty="0" smtClean="0">
                <a:solidFill>
                  <a:srgbClr val="0070C0"/>
                </a:solidFill>
              </a:rPr>
              <a:t>remark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0070C0"/>
                </a:solidFill>
              </a:rPr>
              <a:t>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mtClean="0">
                <a:solidFill>
                  <a:srgbClr val="7030A0"/>
                </a:solidFill>
              </a:rPr>
              <a:t>Remark</a:t>
            </a:r>
            <a:r>
              <a:rPr lang="en-US" smtClean="0">
                <a:solidFill>
                  <a:srgbClr val="7030A0"/>
                </a:solidFill>
              </a:rPr>
              <a:t>Person</a:t>
            </a:r>
            <a:r>
              <a:rPr lang="en-US" dirty="0" smtClean="0">
                <a:solidFill>
                  <a:srgbClr val="7030A0"/>
                </a:solidFill>
              </a:rPr>
              <a:t>(p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</a:t>
            </a:r>
            <a:r>
              <a:rPr lang="en-US" dirty="0" smtClean="0"/>
              <a:t>(“</a:t>
            </a:r>
            <a:r>
              <a:rPr lang="en-US" dirty="0" smtClean="0"/>
              <a:t>remark</a:t>
            </a:r>
            <a:r>
              <a:rPr lang="en-US" dirty="0" smtClean="0"/>
              <a:t> </a:t>
            </a:r>
            <a:r>
              <a:rPr lang="en-US" dirty="0"/>
              <a:t>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Remark</a:t>
            </a:r>
            <a:r>
              <a:rPr lang="en-US" sz="1600" dirty="0" err="1" smtClean="0">
                <a:solidFill>
                  <a:schemeClr val="bg1"/>
                </a:solidFill>
              </a:rPr>
              <a:t>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36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ValuedAcerCustomer</cp:lastModifiedBy>
  <cp:revision>71</cp:revision>
  <dcterms:created xsi:type="dcterms:W3CDTF">2016-07-22T14:33:02Z</dcterms:created>
  <dcterms:modified xsi:type="dcterms:W3CDTF">2017-11-13T10:41:26Z</dcterms:modified>
</cp:coreProperties>
</file>