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-210" y="-11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55" idx="1"/>
          </p:cNvCxnSpPr>
          <p:nvPr/>
        </p:nvCxnSpPr>
        <p:spPr>
          <a:xfrm>
            <a:off x="7277995" y="3034891"/>
            <a:ext cx="443706" cy="97777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21701" y="38697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endCxn id="85" idx="1"/>
          </p:cNvCxnSpPr>
          <p:nvPr/>
        </p:nvCxnSpPr>
        <p:spPr>
          <a:xfrm rot="16200000" flipH="1">
            <a:off x="7278227" y="3241893"/>
            <a:ext cx="659072" cy="2092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ValuedAcerCustomer</cp:lastModifiedBy>
  <cp:revision>63</cp:revision>
  <dcterms:created xsi:type="dcterms:W3CDTF">2016-07-22T14:33:02Z</dcterms:created>
  <dcterms:modified xsi:type="dcterms:W3CDTF">2017-11-13T10:52:25Z</dcterms:modified>
</cp:coreProperties>
</file>