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howGuides="1">
      <p:cViewPr>
        <p:scale>
          <a:sx n="110" d="100"/>
          <a:sy n="110" d="100"/>
        </p:scale>
        <p:origin x="1680" y="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/>
          <p:cNvSpPr/>
          <p:nvPr/>
        </p:nvSpPr>
        <p:spPr>
          <a:xfrm>
            <a:off x="163469" y="253144"/>
            <a:ext cx="9245293" cy="563785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6826" cy="48015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62646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8658" y="4153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13254" y="890706"/>
            <a:ext cx="5364" cy="22686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27764" y="1321505"/>
            <a:ext cx="181708" cy="15779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879924" y="1675224"/>
            <a:ext cx="4868" cy="15654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09191" y="1572124"/>
            <a:ext cx="170434" cy="10811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(“add”)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35741" y="1319760"/>
            <a:ext cx="1496966" cy="18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35741" y="2517870"/>
            <a:ext cx="21007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523223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562988" y="1194441"/>
            <a:ext cx="17056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 smtClean="0"/>
              <a:t>(“add”)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057250" y="4795487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8243" y="50171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683833" y="1675224"/>
            <a:ext cx="1228602" cy="55266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a:AddQuickCommand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9" idx="2"/>
          </p:cNvCxnSpPr>
          <p:nvPr/>
        </p:nvCxnSpPr>
        <p:spPr>
          <a:xfrm>
            <a:off x="7186441" y="2424586"/>
            <a:ext cx="28747" cy="31189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77736" y="2234520"/>
            <a:ext cx="217409" cy="1900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256766" y="1133416"/>
            <a:ext cx="1733681" cy="4317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:AddQuick 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56715" y="3329055"/>
            <a:ext cx="5350255" cy="207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778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5783" y="4997678"/>
            <a:ext cx="5404918" cy="137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36791" y="1144580"/>
            <a:ext cx="1431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 (“argument”)</a:t>
            </a:r>
            <a:endParaRPr lang="en-US" sz="11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691351" y="2797673"/>
            <a:ext cx="1873372" cy="87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2451057" y="2511372"/>
            <a:ext cx="28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>
                <a:solidFill>
                  <a:schemeClr val="accent1"/>
                </a:solidFill>
              </a:rPr>
              <a:t>a</a:t>
            </a:r>
            <a:endParaRPr lang="en-SG" sz="1400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4868" y="31250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012376" y="1978382"/>
            <a:ext cx="6869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993394" y="2415892"/>
            <a:ext cx="1078288" cy="138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6097836" y="1741033"/>
            <a:ext cx="68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i="1" dirty="0" smtClean="0">
                <a:solidFill>
                  <a:schemeClr val="accent1"/>
                </a:solidFill>
              </a:rPr>
              <a:t>new</a:t>
            </a:r>
            <a:endParaRPr lang="en-SG" sz="1100" i="1" dirty="0">
              <a:solidFill>
                <a:schemeClr val="accent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06969" y="3240676"/>
            <a:ext cx="207436" cy="18647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62"/>
          <p:cNvSpPr/>
          <p:nvPr/>
        </p:nvSpPr>
        <p:spPr>
          <a:xfrm>
            <a:off x="7790904" y="289869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08618" y="3510193"/>
            <a:ext cx="207436" cy="289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8512336" y="3267837"/>
            <a:ext cx="18206" cy="22995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242772" y="3552241"/>
            <a:ext cx="1110728" cy="57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00919" y="3917544"/>
            <a:ext cx="13646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sortAllPersons()</a:t>
            </a:r>
            <a:endParaRPr lang="en-US" sz="11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306940" y="3736472"/>
            <a:ext cx="1058462" cy="26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314405" y="4114177"/>
            <a:ext cx="1110728" cy="57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8408618" y="4014312"/>
            <a:ext cx="217428" cy="4058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7299285" y="4354717"/>
            <a:ext cx="1066117" cy="9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78913" y="4548217"/>
            <a:ext cx="13876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filterImportantTag()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039093" y="3382528"/>
            <a:ext cx="1353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addPerson(</a:t>
            </a:r>
            <a:r>
              <a:rPr lang="en-US" sz="1100" dirty="0" err="1" smtClean="0"/>
              <a:t>toAdd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7333974" y="4746284"/>
            <a:ext cx="1110728" cy="57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37262" y="4901823"/>
            <a:ext cx="1065661" cy="38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425133" y="4702105"/>
            <a:ext cx="200913" cy="262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36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Hong Hwee Soh</cp:lastModifiedBy>
  <cp:revision>86</cp:revision>
  <cp:lastPrinted>2017-11-13T09:04:44Z</cp:lastPrinted>
  <dcterms:created xsi:type="dcterms:W3CDTF">2016-07-22T14:33:02Z</dcterms:created>
  <dcterms:modified xsi:type="dcterms:W3CDTF">2017-11-13T09:17:16Z</dcterms:modified>
</cp:coreProperties>
</file>