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6"/>
  </p:normalViewPr>
  <p:slideViewPr>
    <p:cSldViewPr showGuides="1">
      <p:cViewPr>
        <p:scale>
          <a:sx n="121" d="100"/>
          <a:sy n="121" d="100"/>
        </p:scale>
        <p:origin x="640" y="-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2" y="49322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27487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687980"/>
            <a:ext cx="176401" cy="180045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1540" y="2889233"/>
            <a:ext cx="222196" cy="1797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761" y="3228012"/>
            <a:ext cx="899755" cy="1797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459" y="3399314"/>
            <a:ext cx="1242356" cy="1797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11299" y="3869474"/>
            <a:ext cx="2182673" cy="1797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009831" y="3810604"/>
            <a:ext cx="2705187" cy="4602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25714" y="2746443"/>
            <a:ext cx="2764698" cy="18438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54416" y="2917745"/>
            <a:ext cx="3107299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4422" y="3056352"/>
            <a:ext cx="554704" cy="1780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2582371" y="45162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SortControls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39" idx="2"/>
            <a:endCxn id="46" idx="1"/>
          </p:cNvCxnSpPr>
          <p:nvPr/>
        </p:nvCxnSpPr>
        <p:spPr>
          <a:xfrm rot="16200000" flipH="1">
            <a:off x="1614251" y="3666523"/>
            <a:ext cx="1766619" cy="16962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/>
          <p:cNvCxnSpPr/>
          <p:nvPr/>
        </p:nvCxnSpPr>
        <p:spPr>
          <a:xfrm rot="5400000">
            <a:off x="3697715" y="279693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2017-11-12T15:15:39Z</dcterms:modified>
</cp:coreProperties>
</file>