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vin Leo" userId="fc11bf49cac66023" providerId="LiveId" clId="{F9FBB1FD-67A9-487E-BB95-4FABBE1CCBB9}"/>
    <pc:docChg chg="undo custSel modSld">
      <pc:chgData name="Melvin Leo" userId="fc11bf49cac66023" providerId="LiveId" clId="{F9FBB1FD-67A9-487E-BB95-4FABBE1CCBB9}" dt="2017-11-13T13:49:28.767" v="624" actId="14100"/>
      <pc:docMkLst>
        <pc:docMk/>
      </pc:docMkLst>
      <pc:sldChg chg="addSp delSp modSp">
        <pc:chgData name="Melvin Leo" userId="fc11bf49cac66023" providerId="LiveId" clId="{F9FBB1FD-67A9-487E-BB95-4FABBE1CCBB9}" dt="2017-11-13T13:49:28.767" v="624" actId="14100"/>
        <pc:sldMkLst>
          <pc:docMk/>
          <pc:sldMk cId="3945898909" sldId="267"/>
        </pc:sldMkLst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2" creationId="{00000000-0000-0000-0000-000000000000}"/>
          </ac:spMkLst>
        </pc:spChg>
        <pc:spChg chg="del mod">
          <ac:chgData name="Melvin Leo" userId="fc11bf49cac66023" providerId="LiveId" clId="{F9FBB1FD-67A9-487E-BB95-4FABBE1CCBB9}" dt="2017-10-22T11:18:21.034" v="406" actId="14100"/>
          <ac:spMkLst>
            <pc:docMk/>
            <pc:sldMk cId="3945898909" sldId="267"/>
            <ac:spMk id="4" creationId="{00000000-0000-0000-0000-000000000000}"/>
          </ac:spMkLst>
        </pc:spChg>
        <pc:spChg chg="mod">
          <ac:chgData name="Melvin Leo" userId="fc11bf49cac66023" providerId="LiveId" clId="{F9FBB1FD-67A9-487E-BB95-4FABBE1CCBB9}" dt="2017-10-23T14:25:36.324" v="452" actId="14100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Melvin Leo" userId="fc11bf49cac66023" providerId="LiveId" clId="{F9FBB1FD-67A9-487E-BB95-4FABBE1CCBB9}" dt="2017-11-13T13:43:43.389" v="511" actId="11529"/>
          <ac:spMkLst>
            <pc:docMk/>
            <pc:sldMk cId="3945898909" sldId="267"/>
            <ac:spMk id="10" creationId="{5CEA5DCC-A745-481F-8865-B0B185944F87}"/>
          </ac:spMkLst>
        </pc:spChg>
        <pc:spChg chg="add mod">
          <ac:chgData name="Melvin Leo" userId="fc11bf49cac66023" providerId="LiveId" clId="{F9FBB1FD-67A9-487E-BB95-4FABBE1CCBB9}" dt="2017-11-13T13:49:28.767" v="624" actId="14100"/>
          <ac:spMkLst>
            <pc:docMk/>
            <pc:sldMk cId="3945898909" sldId="267"/>
            <ac:spMk id="11" creationId="{C155A732-E4DD-43D7-A72E-6D1B76A18643}"/>
          </ac:spMkLst>
        </pc:spChg>
        <pc:spChg chg="add mod">
          <ac:chgData name="Melvin Leo" userId="fc11bf49cac66023" providerId="LiveId" clId="{F9FBB1FD-67A9-487E-BB95-4FABBE1CCBB9}" dt="2017-11-13T13:47:36.847" v="550" actId="1076"/>
          <ac:spMkLst>
            <pc:docMk/>
            <pc:sldMk cId="3945898909" sldId="267"/>
            <ac:spMk id="12" creationId="{54D383FA-514F-46FC-B5BF-BFB737F859DA}"/>
          </ac:spMkLst>
        </pc:spChg>
        <pc:spChg chg="add mod">
          <ac:chgData name="Melvin Leo" userId="fc11bf49cac66023" providerId="LiveId" clId="{F9FBB1FD-67A9-487E-BB95-4FABBE1CCBB9}" dt="2017-11-13T13:49:23.704" v="623" actId="1076"/>
          <ac:spMkLst>
            <pc:docMk/>
            <pc:sldMk cId="3945898909" sldId="267"/>
            <ac:spMk id="14" creationId="{AA2CBC82-AD71-4780-A436-45990255A361}"/>
          </ac:spMkLst>
        </pc:spChg>
        <pc:spChg chg="add del">
          <ac:chgData name="Melvin Leo" userId="fc11bf49cac66023" providerId="LiveId" clId="{F9FBB1FD-67A9-487E-BB95-4FABBE1CCBB9}" dt="2017-10-22T11:06:43.461" v="218" actId="14100"/>
          <ac:spMkLst>
            <pc:docMk/>
            <pc:sldMk cId="3945898909" sldId="267"/>
            <ac:spMk id="14" creationId="{DE3B6D7E-E018-4408-80C6-D5507C66ABDA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21" creationId="{00000000-0000-0000-0000-000000000000}"/>
          </ac:spMkLst>
        </pc:spChg>
        <pc:spChg chg="add del mod">
          <ac:chgData name="Melvin Leo" userId="fc11bf49cac66023" providerId="LiveId" clId="{F9FBB1FD-67A9-487E-BB95-4FABBE1CCBB9}" dt="2017-10-22T10:58:27.383" v="75" actId="1076"/>
          <ac:spMkLst>
            <pc:docMk/>
            <pc:sldMk cId="3945898909" sldId="267"/>
            <ac:spMk id="26" creationId="{00000000-0000-0000-0000-000000000000}"/>
          </ac:spMkLst>
        </pc:spChg>
        <pc:spChg chg="del">
          <ac:chgData name="Melvin Leo" userId="fc11bf49cac66023" providerId="LiveId" clId="{F9FBB1FD-67A9-487E-BB95-4FABBE1CCBB9}" dt="2017-10-22T11:10:13.783" v="252" actId="478"/>
          <ac:spMkLst>
            <pc:docMk/>
            <pc:sldMk cId="3945898909" sldId="267"/>
            <ac:spMk id="29" creationId="{00000000-0000-0000-0000-000000000000}"/>
          </ac:spMkLst>
        </pc:spChg>
        <pc:spChg chg="del">
          <ac:chgData name="Melvin Leo" userId="fc11bf49cac66023" providerId="LiveId" clId="{F9FBB1FD-67A9-487E-BB95-4FABBE1CCBB9}" dt="2017-10-22T11:09:35.851" v="247" actId="478"/>
          <ac:spMkLst>
            <pc:docMk/>
            <pc:sldMk cId="3945898909" sldId="267"/>
            <ac:spMk id="39" creationId="{00000000-0000-0000-0000-000000000000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45" creationId="{00000000-0000-0000-0000-000000000000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49" creationId="{00000000-0000-0000-0000-000000000000}"/>
          </ac:spMkLst>
        </pc:spChg>
        <pc:spChg chg="add mod ord">
          <ac:chgData name="Melvin Leo" userId="fc11bf49cac66023" providerId="LiveId" clId="{F9FBB1FD-67A9-487E-BB95-4FABBE1CCBB9}" dt="2017-11-13T13:39:44.864" v="503" actId="1076"/>
          <ac:spMkLst>
            <pc:docMk/>
            <pc:sldMk cId="3945898909" sldId="267"/>
            <ac:spMk id="51" creationId="{A4C853F2-69C8-428C-833D-C432F8E16A1E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53" creationId="{FBF7D20E-9590-477A-BD3A-28A63A17DD10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55" creationId="{E04FFA3B-C00A-4412-AF6B-7E62817ADD00}"/>
          </ac:spMkLst>
        </pc:spChg>
        <pc:spChg chg="add mod">
          <ac:chgData name="Melvin Leo" userId="fc11bf49cac66023" providerId="LiveId" clId="{F9FBB1FD-67A9-487E-BB95-4FABBE1CCBB9}" dt="2017-11-13T13:40:47.505" v="507" actId="14100"/>
          <ac:spMkLst>
            <pc:docMk/>
            <pc:sldMk cId="3945898909" sldId="267"/>
            <ac:spMk id="57" creationId="{3CD1054F-A0AA-48ED-B54C-1FC96501BCDD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58" creationId="{1BBECE94-2054-45B9-B0E8-EF92A1A60448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Melvin Leo" userId="fc11bf49cac66023" providerId="LiveId" clId="{F9FBB1FD-67A9-487E-BB95-4FABBE1CCBB9}" dt="2017-11-13T13:40:59.791" v="509" actId="14100"/>
          <ac:spMkLst>
            <pc:docMk/>
            <pc:sldMk cId="3945898909" sldId="267"/>
            <ac:spMk id="72" creationId="{27DBF2A5-CB4B-401D-8F8D-7FBA78038A18}"/>
          </ac:spMkLst>
        </pc:spChg>
        <pc:spChg chg="del">
          <ac:chgData name="Melvin Leo" userId="fc11bf49cac66023" providerId="LiveId" clId="{F9FBB1FD-67A9-487E-BB95-4FABBE1CCBB9}" dt="2017-10-22T11:09:42.365" v="248" actId="478"/>
          <ac:spMkLst>
            <pc:docMk/>
            <pc:sldMk cId="3945898909" sldId="267"/>
            <ac:spMk id="73" creationId="{00000000-0000-0000-0000-000000000000}"/>
          </ac:spMkLst>
        </pc:spChg>
        <pc:spChg chg="del">
          <ac:chgData name="Melvin Leo" userId="fc11bf49cac66023" providerId="LiveId" clId="{F9FBB1FD-67A9-487E-BB95-4FABBE1CCBB9}" dt="2017-10-22T11:09:45.335" v="249" actId="478"/>
          <ac:spMkLst>
            <pc:docMk/>
            <pc:sldMk cId="3945898909" sldId="267"/>
            <ac:spMk id="78" creationId="{00000000-0000-0000-0000-000000000000}"/>
          </ac:spMkLst>
        </pc:spChg>
        <pc:spChg chg="del mod">
          <ac:chgData name="Melvin Leo" userId="fc11bf49cac66023" providerId="LiveId" clId="{F9FBB1FD-67A9-487E-BB95-4FABBE1CCBB9}" dt="2017-10-22T11:05:16.533" v="208" actId="478"/>
          <ac:spMkLst>
            <pc:docMk/>
            <pc:sldMk cId="3945898909" sldId="267"/>
            <ac:spMk id="79" creationId="{00000000-0000-0000-0000-000000000000}"/>
          </ac:spMkLst>
        </pc:spChg>
        <pc:spChg chg="del mod">
          <ac:chgData name="Melvin Leo" userId="fc11bf49cac66023" providerId="LiveId" clId="{F9FBB1FD-67A9-487E-BB95-4FABBE1CCBB9}" dt="2017-10-22T11:01:22.762" v="98" actId="478"/>
          <ac:spMkLst>
            <pc:docMk/>
            <pc:sldMk cId="3945898909" sldId="267"/>
            <ac:spMk id="80" creationId="{00000000-0000-0000-0000-000000000000}"/>
          </ac:spMkLst>
        </pc:spChg>
        <pc:spChg chg="mod">
          <ac:chgData name="Melvin Leo" userId="fc11bf49cac66023" providerId="LiveId" clId="{F9FBB1FD-67A9-487E-BB95-4FABBE1CCBB9}" dt="2017-11-13T13:46:49.130" v="533" actId="1076"/>
          <ac:spMkLst>
            <pc:docMk/>
            <pc:sldMk cId="3945898909" sldId="267"/>
            <ac:spMk id="81" creationId="{00000000-0000-0000-0000-000000000000}"/>
          </ac:spMkLst>
        </pc:spChg>
        <pc:spChg chg="del">
          <ac:chgData name="Melvin Leo" userId="fc11bf49cac66023" providerId="LiveId" clId="{F9FBB1FD-67A9-487E-BB95-4FABBE1CCBB9}" dt="2017-10-22T11:21:01.027" v="449" actId="478"/>
          <ac:spMkLst>
            <pc:docMk/>
            <pc:sldMk cId="3945898909" sldId="267"/>
            <ac:spMk id="82" creationId="{00000000-0000-0000-0000-000000000000}"/>
          </ac:spMkLst>
        </pc:spChg>
        <pc:spChg chg="del">
          <ac:chgData name="Melvin Leo" userId="fc11bf49cac66023" providerId="LiveId" clId="{F9FBB1FD-67A9-487E-BB95-4FABBE1CCBB9}" dt="2017-10-22T11:21:05.864" v="450" actId="478"/>
          <ac:spMkLst>
            <pc:docMk/>
            <pc:sldMk cId="3945898909" sldId="267"/>
            <ac:spMk id="83" creationId="{00000000-0000-0000-0000-000000000000}"/>
          </ac:spMkLst>
        </pc:spChg>
        <pc:spChg chg="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84" creationId="{00000000-0000-0000-0000-000000000000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85" creationId="{BC881ECB-73E0-4CB0-9190-4F60750FF1B8}"/>
          </ac:spMkLst>
        </pc:spChg>
        <pc:spChg chg="del">
          <ac:chgData name="Melvin Leo" userId="fc11bf49cac66023" providerId="LiveId" clId="{F9FBB1FD-67A9-487E-BB95-4FABBE1CCBB9}" dt="2017-10-22T11:12:47.569" v="301" actId="478"/>
          <ac:spMkLst>
            <pc:docMk/>
            <pc:sldMk cId="3945898909" sldId="267"/>
            <ac:spMk id="86" creationId="{00000000-0000-0000-0000-000000000000}"/>
          </ac:spMkLst>
        </pc:spChg>
        <pc:spChg chg="del mod">
          <ac:chgData name="Melvin Leo" userId="fc11bf49cac66023" providerId="LiveId" clId="{F9FBB1FD-67A9-487E-BB95-4FABBE1CCBB9}" dt="2017-10-22T11:18:53.668" v="413" actId="478"/>
          <ac:spMkLst>
            <pc:docMk/>
            <pc:sldMk cId="3945898909" sldId="267"/>
            <ac:spMk id="93" creationId="{00000000-0000-0000-0000-000000000000}"/>
          </ac:spMkLst>
        </pc:spChg>
        <pc:spChg chg="add del">
          <ac:chgData name="Melvin Leo" userId="fc11bf49cac66023" providerId="LiveId" clId="{F9FBB1FD-67A9-487E-BB95-4FABBE1CCBB9}" dt="2017-10-22T11:16:34.410" v="391" actId="478"/>
          <ac:spMkLst>
            <pc:docMk/>
            <pc:sldMk cId="3945898909" sldId="267"/>
            <ac:spMk id="98" creationId="{C91B15A9-8D88-446E-9F84-200F8C6A5F8E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99" creationId="{907D9DF0-6C04-40B6-BCF0-732BB4023101}"/>
          </ac:spMkLst>
        </pc:spChg>
        <pc:spChg chg="add mod">
          <ac:chgData name="Melvin Leo" userId="fc11bf49cac66023" providerId="LiveId" clId="{F9FBB1FD-67A9-487E-BB95-4FABBE1CCBB9}" dt="2017-11-13T13:37:59.002" v="472" actId="1076"/>
          <ac:spMkLst>
            <pc:docMk/>
            <pc:sldMk cId="3945898909" sldId="267"/>
            <ac:spMk id="100" creationId="{964AC095-4E4E-4726-BE6C-2DAD8A41F604}"/>
          </ac:spMkLst>
        </pc:spChg>
        <pc:spChg chg="add mod">
          <ac:chgData name="Melvin Leo" userId="fc11bf49cac66023" providerId="LiveId" clId="{F9FBB1FD-67A9-487E-BB95-4FABBE1CCBB9}" dt="2017-11-13T13:45:44.696" v="527" actId="1076"/>
          <ac:spMkLst>
            <pc:docMk/>
            <pc:sldMk cId="3945898909" sldId="267"/>
            <ac:spMk id="101" creationId="{38E4ABE1-6660-4D39-98D5-670119D969A6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102" creationId="{89AC86D6-E4E0-4ACD-9D34-1C3CD09A1281}"/>
          </ac:spMkLst>
        </pc:spChg>
        <pc:spChg chg="add mod">
          <ac:chgData name="Melvin Leo" userId="fc11bf49cac66023" providerId="LiveId" clId="{F9FBB1FD-67A9-487E-BB95-4FABBE1CCBB9}" dt="2017-10-22T11:21:22.654" v="451" actId="14100"/>
          <ac:spMkLst>
            <pc:docMk/>
            <pc:sldMk cId="3945898909" sldId="267"/>
            <ac:spMk id="104" creationId="{8901A785-2CE2-4B92-B2DA-914344C1A2A1}"/>
          </ac:spMkLst>
        </pc:sp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5" creationId="{00000000-0000-0000-0000-000000000000}"/>
          </ac:cxnSpMkLst>
        </pc:cxnChg>
        <pc:cxnChg chg="del mod">
          <ac:chgData name="Melvin Leo" userId="fc11bf49cac66023" providerId="LiveId" clId="{F9FBB1FD-67A9-487E-BB95-4FABBE1CCBB9}" dt="2017-10-22T11:10:24.511" v="255" actId="478"/>
          <ac:cxnSpMkLst>
            <pc:docMk/>
            <pc:sldMk cId="3945898909" sldId="267"/>
            <ac:cxnSpMk id="8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Melvin Leo" userId="fc11bf49cac66023" providerId="LiveId" clId="{F9FBB1FD-67A9-487E-BB95-4FABBE1CCBB9}" dt="2017-11-13T13:40:32.100" v="506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25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34" creationId="{00000000-0000-0000-0000-000000000000}"/>
          </ac:cxnSpMkLst>
        </pc:cxnChg>
        <pc:cxnChg chg="del">
          <ac:chgData name="Melvin Leo" userId="fc11bf49cac66023" providerId="LiveId" clId="{F9FBB1FD-67A9-487E-BB95-4FABBE1CCBB9}" dt="2017-10-22T11:18:55.171" v="414" actId="478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Melvin Leo" userId="fc11bf49cac66023" providerId="LiveId" clId="{F9FBB1FD-67A9-487E-BB95-4FABBE1CCBB9}" dt="2017-10-23T14:25:44.813" v="454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46" creationId="{00000000-0000-0000-0000-000000000000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47" creationId="{FFBDFE60-7726-4B56-90C1-2FA9D05FB099}"/>
          </ac:cxnSpMkLst>
        </pc:cxnChg>
        <pc:cxnChg chg="add del">
          <ac:chgData name="Melvin Leo" userId="fc11bf49cac66023" providerId="LiveId" clId="{F9FBB1FD-67A9-487E-BB95-4FABBE1CCBB9}" dt="2017-10-22T10:57:56.597" v="71" actId="14100"/>
          <ac:cxnSpMkLst>
            <pc:docMk/>
            <pc:sldMk cId="3945898909" sldId="267"/>
            <ac:cxnSpMk id="48" creationId="{478A26DA-585A-4420-8AF9-C57B670862DD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Melvin Leo" userId="fc11bf49cac66023" providerId="LiveId" clId="{F9FBB1FD-67A9-487E-BB95-4FABBE1CCBB9}" dt="2017-10-22T11:10:22.340" v="254" actId="478"/>
          <ac:cxnSpMkLst>
            <pc:docMk/>
            <pc:sldMk cId="3945898909" sldId="267"/>
            <ac:cxnSpMk id="51" creationId="{00000000-0000-0000-0000-000000000000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52" creationId="{00000000-0000-0000-0000-000000000000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54" creationId="{C123D980-C643-4DBD-952F-EC5727846F17}"/>
          </ac:cxnSpMkLst>
        </pc:cxnChg>
        <pc:cxnChg chg="add mod ord">
          <ac:chgData name="Melvin Leo" userId="fc11bf49cac66023" providerId="LiveId" clId="{F9FBB1FD-67A9-487E-BB95-4FABBE1CCBB9}" dt="2017-11-13T13:40:51.477" v="508" actId="14100"/>
          <ac:cxnSpMkLst>
            <pc:docMk/>
            <pc:sldMk cId="3945898909" sldId="267"/>
            <ac:cxnSpMk id="56" creationId="{1475DB4A-40E5-4F25-940C-A57AB85C83C3}"/>
          </ac:cxnSpMkLst>
        </pc:cxnChg>
        <pc:cxnChg chg="del mod">
          <ac:chgData name="Melvin Leo" userId="fc11bf49cac66023" providerId="LiveId" clId="{F9FBB1FD-67A9-487E-BB95-4FABBE1CCBB9}" dt="2017-10-22T11:10:09.632" v="251" actId="478"/>
          <ac:cxnSpMkLst>
            <pc:docMk/>
            <pc:sldMk cId="3945898909" sldId="267"/>
            <ac:cxnSpMk id="64" creationId="{00000000-0000-0000-0000-000000000000}"/>
          </ac:cxnSpMkLst>
        </pc:cxnChg>
        <pc:cxnChg chg="del">
          <ac:chgData name="Melvin Leo" userId="fc11bf49cac66023" providerId="LiveId" clId="{F9FBB1FD-67A9-487E-BB95-4FABBE1CCBB9}" dt="2017-10-22T11:11:07.346" v="266" actId="478"/>
          <ac:cxnSpMkLst>
            <pc:docMk/>
            <pc:sldMk cId="3945898909" sldId="267"/>
            <ac:cxnSpMk id="71" creationId="{00000000-0000-0000-0000-000000000000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74" creationId="{FE4EBA88-AA6C-4568-8D61-B317EB2C29B2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75" creationId="{00000000-0000-0000-0000-000000000000}"/>
          </ac:cxnSpMkLst>
        </pc:cxnChg>
        <pc:cxnChg chg="del">
          <ac:chgData name="Melvin Leo" userId="fc11bf49cac66023" providerId="LiveId" clId="{F9FBB1FD-67A9-487E-BB95-4FABBE1CCBB9}" dt="2017-10-22T11:11:09.456" v="267" actId="478"/>
          <ac:cxnSpMkLst>
            <pc:docMk/>
            <pc:sldMk cId="3945898909" sldId="267"/>
            <ac:cxnSpMk id="76" creationId="{00000000-0000-0000-0000-000000000000}"/>
          </ac:cxnSpMkLst>
        </pc:cxnChg>
        <pc:cxnChg chg="mod">
          <ac:chgData name="Melvin Leo" userId="fc11bf49cac66023" providerId="LiveId" clId="{F9FBB1FD-67A9-487E-BB95-4FABBE1CCBB9}" dt="2017-10-23T14:25:41.083" v="453" actId="1076"/>
          <ac:cxnSpMkLst>
            <pc:docMk/>
            <pc:sldMk cId="3945898909" sldId="267"/>
            <ac:cxnSpMk id="77" creationId="{00000000-0000-0000-0000-000000000000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87" creationId="{2EE1B2E7-AB87-47FD-9862-8934F97F2DB3}"/>
          </ac:cxnSpMkLst>
        </pc:cxnChg>
        <pc:cxnChg chg="add mod">
          <ac:chgData name="Melvin Leo" userId="fc11bf49cac66023" providerId="LiveId" clId="{F9FBB1FD-67A9-487E-BB95-4FABBE1CCBB9}" dt="2017-11-13T13:44:55.335" v="517" actId="1076"/>
          <ac:cxnSpMkLst>
            <pc:docMk/>
            <pc:sldMk cId="3945898909" sldId="267"/>
            <ac:cxnSpMk id="88" creationId="{7B3FD093-3F6C-488F-BBB1-0826209A6E07}"/>
          </ac:cxnSpMkLst>
        </pc:cxnChg>
        <pc:cxnChg chg="add mod">
          <ac:chgData name="Melvin Leo" userId="fc11bf49cac66023" providerId="LiveId" clId="{F9FBB1FD-67A9-487E-BB95-4FABBE1CCBB9}" dt="2017-11-13T13:45:37.783" v="524" actId="1076"/>
          <ac:cxnSpMkLst>
            <pc:docMk/>
            <pc:sldMk cId="3945898909" sldId="267"/>
            <ac:cxnSpMk id="89" creationId="{754618BB-D36A-4E78-A54E-197A9A10E854}"/>
          </ac:cxnSpMkLst>
        </pc:cxnChg>
        <pc:cxnChg chg="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90" creationId="{00000000-0000-0000-0000-000000000000}"/>
          </ac:cxnSpMkLst>
        </pc:cxnChg>
        <pc:cxnChg chg="add del mod">
          <ac:chgData name="Melvin Leo" userId="fc11bf49cac66023" providerId="LiveId" clId="{F9FBB1FD-67A9-487E-BB95-4FABBE1CCBB9}" dt="2017-10-22T11:16:51.158" v="394" actId="478"/>
          <ac:cxnSpMkLst>
            <pc:docMk/>
            <pc:sldMk cId="3945898909" sldId="267"/>
            <ac:cxnSpMk id="91" creationId="{F830618B-8AF5-4B68-871D-0154D81BF0C3}"/>
          </ac:cxnSpMkLst>
        </pc:cxnChg>
        <pc:cxnChg chg="add del mod">
          <ac:chgData name="Melvin Leo" userId="fc11bf49cac66023" providerId="LiveId" clId="{F9FBB1FD-67A9-487E-BB95-4FABBE1CCBB9}" dt="2017-10-22T11:16:49.985" v="393" actId="478"/>
          <ac:cxnSpMkLst>
            <pc:docMk/>
            <pc:sldMk cId="3945898909" sldId="267"/>
            <ac:cxnSpMk id="92" creationId="{84C6B873-7C1E-4E99-84CD-D8C2856AAD4F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94" creationId="{4932F99B-F0C3-4719-89B9-3545796D137B}"/>
          </ac:cxnSpMkLst>
        </pc:cxnChg>
        <pc:cxnChg chg="add mod">
          <ac:chgData name="Melvin Leo" userId="fc11bf49cac66023" providerId="LiveId" clId="{F9FBB1FD-67A9-487E-BB95-4FABBE1CCBB9}" dt="2017-11-13T13:43:49.014" v="512" actId="1076"/>
          <ac:cxnSpMkLst>
            <pc:docMk/>
            <pc:sldMk cId="3945898909" sldId="267"/>
            <ac:cxnSpMk id="95" creationId="{0AABEDA5-124E-41AA-A3AF-FB4B0BB03262}"/>
          </ac:cxnSpMkLst>
        </pc:cxnChg>
        <pc:cxnChg chg="add mod">
          <ac:chgData name="Melvin Leo" userId="fc11bf49cac66023" providerId="LiveId" clId="{F9FBB1FD-67A9-487E-BB95-4FABBE1CCBB9}" dt="2017-11-13T13:45:35.375" v="523" actId="1076"/>
          <ac:cxnSpMkLst>
            <pc:docMk/>
            <pc:sldMk cId="3945898909" sldId="267"/>
            <ac:cxnSpMk id="96" creationId="{9CB15655-ED21-4CCF-BA5D-1D277BE55C20}"/>
          </ac:cxnSpMkLst>
        </pc:cxnChg>
        <pc:cxnChg chg="add mod">
          <ac:chgData name="Melvin Leo" userId="fc11bf49cac66023" providerId="LiveId" clId="{F9FBB1FD-67A9-487E-BB95-4FABBE1CCBB9}" dt="2017-11-13T13:45:52.856" v="529" actId="1076"/>
          <ac:cxnSpMkLst>
            <pc:docMk/>
            <pc:sldMk cId="3945898909" sldId="267"/>
            <ac:cxnSpMk id="97" creationId="{C54CA46B-DF40-4A7D-98BB-760A45897223}"/>
          </ac:cxnSpMkLst>
        </pc:cxnChg>
        <pc:cxnChg chg="add mod">
          <ac:chgData name="Melvin Leo" userId="fc11bf49cac66023" providerId="LiveId" clId="{F9FBB1FD-67A9-487E-BB95-4FABBE1CCBB9}" dt="2017-10-22T11:21:22.654" v="451" actId="14100"/>
          <ac:cxnSpMkLst>
            <pc:docMk/>
            <pc:sldMk cId="3945898909" sldId="267"/>
            <ac:cxnSpMk id="103" creationId="{D58534BF-6AB2-48D8-9007-B9260931889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0238" y="1918404"/>
            <a:ext cx="9829800" cy="4648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UI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5"/>
            <a:ext cx="1497218" cy="352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UiManager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2859" y="2660217"/>
            <a:ext cx="0" cy="26408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40371" cy="3389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68573" y="2785763"/>
            <a:ext cx="1410789" cy="4754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8153400" y="3454660"/>
            <a:ext cx="26059" cy="28699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27954" y="3542705"/>
            <a:ext cx="173418" cy="28282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141341" y="3646959"/>
            <a:ext cx="1379159" cy="4354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:MeetingCard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6772574" y="4075361"/>
            <a:ext cx="2177" cy="22492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4075361"/>
            <a:ext cx="156754" cy="2806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30306" y="2709771"/>
            <a:ext cx="115184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653251" y="3122099"/>
            <a:ext cx="104975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744608" y="244048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MainApp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249574" y="3959008"/>
            <a:ext cx="9172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249574" y="4186165"/>
            <a:ext cx="15356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91117" y="6324600"/>
            <a:ext cx="123022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5599" y="4466999"/>
            <a:ext cx="149208" cy="16875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850663" y="4524597"/>
            <a:ext cx="12456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 flipV="1">
            <a:off x="1653251" y="6176591"/>
            <a:ext cx="1612147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2"/>
          <p:cNvSpPr/>
          <p:nvPr/>
        </p:nvSpPr>
        <p:spPr>
          <a:xfrm>
            <a:off x="7535112" y="3010911"/>
            <a:ext cx="1268015" cy="46923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:Meeting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277983" y="6005197"/>
            <a:ext cx="14589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4290964" y="3229246"/>
            <a:ext cx="1829007" cy="43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MeetingListPanel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74474" y="3651664"/>
            <a:ext cx="211724" cy="1252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 flipH="1">
            <a:off x="5177396" y="3651664"/>
            <a:ext cx="2940" cy="26729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78561" y="3886199"/>
            <a:ext cx="205120" cy="22780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858000" y="5181600"/>
            <a:ext cx="123812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407978" y="3592392"/>
            <a:ext cx="9514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endCxn id="45" idx="1"/>
          </p:cNvCxnSpPr>
          <p:nvPr/>
        </p:nvCxnSpPr>
        <p:spPr>
          <a:xfrm flipV="1">
            <a:off x="3412425" y="3714273"/>
            <a:ext cx="1662049" cy="32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FBDFE60-7726-4B56-90C1-2FA9D05FB099}"/>
              </a:ext>
            </a:extLst>
          </p:cNvPr>
          <p:cNvCxnSpPr>
            <a:cxnSpLocks/>
          </p:cNvCxnSpPr>
          <p:nvPr/>
        </p:nvCxnSpPr>
        <p:spPr>
          <a:xfrm>
            <a:off x="3302503" y="3235394"/>
            <a:ext cx="0" cy="10071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BF7D20E-9590-477A-BD3A-28A63A17DD10}"/>
              </a:ext>
            </a:extLst>
          </p:cNvPr>
          <p:cNvSpPr/>
          <p:nvPr/>
        </p:nvSpPr>
        <p:spPr>
          <a:xfrm>
            <a:off x="1460651" y="2645389"/>
            <a:ext cx="211724" cy="1252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23D980-C643-4DBD-952F-EC5727846F17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1653251" y="3298297"/>
            <a:ext cx="1583938" cy="1444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04FFA3B-C00A-4412-AF6B-7E62817ADD00}"/>
              </a:ext>
            </a:extLst>
          </p:cNvPr>
          <p:cNvSpPr/>
          <p:nvPr/>
        </p:nvSpPr>
        <p:spPr>
          <a:xfrm>
            <a:off x="3237189" y="3157995"/>
            <a:ext cx="156754" cy="2806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BECE94-2054-45B9-B0E8-EF92A1A60448}"/>
              </a:ext>
            </a:extLst>
          </p:cNvPr>
          <p:cNvSpPr txBox="1"/>
          <p:nvPr/>
        </p:nvSpPr>
        <p:spPr>
          <a:xfrm>
            <a:off x="3401773" y="3376182"/>
            <a:ext cx="880261" cy="172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fillInnerParts</a:t>
            </a:r>
            <a:r>
              <a:rPr lang="en-US" sz="1100" dirty="0"/>
              <a:t>()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DBF2A5-CB4B-401D-8F8D-7FBA78038A18}"/>
              </a:ext>
            </a:extLst>
          </p:cNvPr>
          <p:cNvSpPr/>
          <p:nvPr/>
        </p:nvSpPr>
        <p:spPr>
          <a:xfrm>
            <a:off x="8061730" y="3688573"/>
            <a:ext cx="201914" cy="24879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E4EBA88-AA6C-4568-8D61-B317EB2C29B2}"/>
              </a:ext>
            </a:extLst>
          </p:cNvPr>
          <p:cNvCxnSpPr>
            <a:cxnSpLocks/>
          </p:cNvCxnSpPr>
          <p:nvPr/>
        </p:nvCxnSpPr>
        <p:spPr>
          <a:xfrm>
            <a:off x="6858000" y="4643819"/>
            <a:ext cx="12381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C881ECB-73E0-4CB0-9190-4F60750FF1B8}"/>
              </a:ext>
            </a:extLst>
          </p:cNvPr>
          <p:cNvSpPr txBox="1"/>
          <p:nvPr/>
        </p:nvSpPr>
        <p:spPr>
          <a:xfrm>
            <a:off x="6958251" y="4310619"/>
            <a:ext cx="880261" cy="172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getName</a:t>
            </a:r>
            <a:r>
              <a:rPr lang="en-US" sz="1100" dirty="0"/>
              <a:t>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EE1B2E7-AB87-47FD-9862-8934F97F2DB3}"/>
              </a:ext>
            </a:extLst>
          </p:cNvPr>
          <p:cNvCxnSpPr>
            <a:cxnSpLocks/>
          </p:cNvCxnSpPr>
          <p:nvPr/>
        </p:nvCxnSpPr>
        <p:spPr>
          <a:xfrm>
            <a:off x="6858000" y="4865684"/>
            <a:ext cx="124607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3FD093-3F6C-488F-BBB1-0826209A6E07}"/>
              </a:ext>
            </a:extLst>
          </p:cNvPr>
          <p:cNvCxnSpPr>
            <a:cxnSpLocks/>
          </p:cNvCxnSpPr>
          <p:nvPr/>
        </p:nvCxnSpPr>
        <p:spPr>
          <a:xfrm>
            <a:off x="8279741" y="5854138"/>
            <a:ext cx="123812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54618BB-D36A-4E78-A54E-197A9A10E854}"/>
              </a:ext>
            </a:extLst>
          </p:cNvPr>
          <p:cNvCxnSpPr>
            <a:cxnSpLocks/>
          </p:cNvCxnSpPr>
          <p:nvPr/>
        </p:nvCxnSpPr>
        <p:spPr>
          <a:xfrm>
            <a:off x="8252711" y="5562600"/>
            <a:ext cx="123812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932F99B-F0C3-4719-89B9-3545796D137B}"/>
              </a:ext>
            </a:extLst>
          </p:cNvPr>
          <p:cNvCxnSpPr>
            <a:cxnSpLocks/>
          </p:cNvCxnSpPr>
          <p:nvPr/>
        </p:nvCxnSpPr>
        <p:spPr>
          <a:xfrm>
            <a:off x="6848774" y="4953000"/>
            <a:ext cx="12381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AABEDA5-124E-41AA-A3AF-FB4B0BB03262}"/>
              </a:ext>
            </a:extLst>
          </p:cNvPr>
          <p:cNvCxnSpPr>
            <a:cxnSpLocks/>
          </p:cNvCxnSpPr>
          <p:nvPr/>
        </p:nvCxnSpPr>
        <p:spPr>
          <a:xfrm>
            <a:off x="6831403" y="5301093"/>
            <a:ext cx="12381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CB15655-ED21-4CCF-BA5D-1D277BE55C20}"/>
              </a:ext>
            </a:extLst>
          </p:cNvPr>
          <p:cNvCxnSpPr>
            <a:cxnSpLocks/>
          </p:cNvCxnSpPr>
          <p:nvPr/>
        </p:nvCxnSpPr>
        <p:spPr>
          <a:xfrm>
            <a:off x="8252711" y="5668685"/>
            <a:ext cx="12381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4CA46B-DF40-4A7D-98BB-760A45897223}"/>
              </a:ext>
            </a:extLst>
          </p:cNvPr>
          <p:cNvCxnSpPr>
            <a:cxnSpLocks/>
          </p:cNvCxnSpPr>
          <p:nvPr/>
        </p:nvCxnSpPr>
        <p:spPr>
          <a:xfrm>
            <a:off x="8252710" y="6005197"/>
            <a:ext cx="12381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07D9DF0-6C04-40B6-BCF0-732BB4023101}"/>
              </a:ext>
            </a:extLst>
          </p:cNvPr>
          <p:cNvSpPr txBox="1"/>
          <p:nvPr/>
        </p:nvSpPr>
        <p:spPr>
          <a:xfrm>
            <a:off x="6890804" y="4960847"/>
            <a:ext cx="880261" cy="172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getDate</a:t>
            </a:r>
            <a:r>
              <a:rPr lang="en-US" sz="1100" dirty="0"/>
              <a:t>()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64AC095-4E4E-4726-BE6C-2DAD8A41F604}"/>
              </a:ext>
            </a:extLst>
          </p:cNvPr>
          <p:cNvSpPr txBox="1"/>
          <p:nvPr/>
        </p:nvSpPr>
        <p:spPr>
          <a:xfrm>
            <a:off x="8153400" y="5668685"/>
            <a:ext cx="1012007" cy="172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getPhone</a:t>
            </a:r>
            <a:r>
              <a:rPr lang="en-US" sz="1100" dirty="0"/>
              <a:t>()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E4ABE1-6660-4D39-98D5-670119D969A6}"/>
              </a:ext>
            </a:extLst>
          </p:cNvPr>
          <p:cNvSpPr txBox="1"/>
          <p:nvPr/>
        </p:nvSpPr>
        <p:spPr>
          <a:xfrm>
            <a:off x="8054068" y="5395794"/>
            <a:ext cx="1086388" cy="172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getName</a:t>
            </a:r>
            <a:r>
              <a:rPr lang="en-US" sz="1100" dirty="0"/>
              <a:t>()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AC86D6-E4E0-4ACD-9D34-1C3CD09A1281}"/>
              </a:ext>
            </a:extLst>
          </p:cNvPr>
          <p:cNvSpPr txBox="1"/>
          <p:nvPr/>
        </p:nvSpPr>
        <p:spPr>
          <a:xfrm>
            <a:off x="6902641" y="4660984"/>
            <a:ext cx="880261" cy="172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getPlace</a:t>
            </a:r>
            <a:r>
              <a:rPr lang="en-US" sz="1100" dirty="0"/>
              <a:t>()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58534BF-6AB2-48D8-9007-B92609318895}"/>
              </a:ext>
            </a:extLst>
          </p:cNvPr>
          <p:cNvCxnSpPr>
            <a:cxnSpLocks/>
          </p:cNvCxnSpPr>
          <p:nvPr/>
        </p:nvCxnSpPr>
        <p:spPr>
          <a:xfrm>
            <a:off x="3407978" y="6086062"/>
            <a:ext cx="16882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901A785-2CE2-4B92-B2DA-914344C1A2A1}"/>
              </a:ext>
            </a:extLst>
          </p:cNvPr>
          <p:cNvSpPr txBox="1"/>
          <p:nvPr/>
        </p:nvSpPr>
        <p:spPr>
          <a:xfrm>
            <a:off x="5237896" y="3745876"/>
            <a:ext cx="880261" cy="1408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/>
              <a:t>setConnections</a:t>
            </a:r>
            <a:r>
              <a:rPr lang="en-US" sz="900" dirty="0"/>
              <a:t>()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475DB4A-40E5-4F25-940C-A57AB85C83C3}"/>
              </a:ext>
            </a:extLst>
          </p:cNvPr>
          <p:cNvCxnSpPr>
            <a:cxnSpLocks/>
          </p:cNvCxnSpPr>
          <p:nvPr/>
        </p:nvCxnSpPr>
        <p:spPr>
          <a:xfrm>
            <a:off x="9601200" y="4724614"/>
            <a:ext cx="26059" cy="14519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A4C853F2-69C8-428C-833D-C432F8E16A1E}"/>
              </a:ext>
            </a:extLst>
          </p:cNvPr>
          <p:cNvSpPr/>
          <p:nvPr/>
        </p:nvSpPr>
        <p:spPr>
          <a:xfrm>
            <a:off x="9099048" y="4464008"/>
            <a:ext cx="1028613" cy="40666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:Person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D1054F-A0AA-48ED-B54C-1FC96501BCDD}"/>
              </a:ext>
            </a:extLst>
          </p:cNvPr>
          <p:cNvSpPr/>
          <p:nvPr/>
        </p:nvSpPr>
        <p:spPr>
          <a:xfrm>
            <a:off x="9517864" y="5100825"/>
            <a:ext cx="190981" cy="9852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55A732-E4DD-43D7-A72E-6D1B76A18643}"/>
              </a:ext>
            </a:extLst>
          </p:cNvPr>
          <p:cNvSpPr/>
          <p:nvPr/>
        </p:nvSpPr>
        <p:spPr>
          <a:xfrm>
            <a:off x="7535112" y="5409578"/>
            <a:ext cx="2528278" cy="773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D383FA-514F-46FC-B5BF-BFB737F859DA}"/>
              </a:ext>
            </a:extLst>
          </p:cNvPr>
          <p:cNvSpPr/>
          <p:nvPr/>
        </p:nvSpPr>
        <p:spPr>
          <a:xfrm>
            <a:off x="7538235" y="5395794"/>
            <a:ext cx="434771" cy="21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2CBC82-AD71-4780-A436-45990255A361}"/>
              </a:ext>
            </a:extLst>
          </p:cNvPr>
          <p:cNvSpPr txBox="1"/>
          <p:nvPr/>
        </p:nvSpPr>
        <p:spPr>
          <a:xfrm>
            <a:off x="7472055" y="5592893"/>
            <a:ext cx="79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[for each person in person list in Meeting]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39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Melvin Leo</cp:lastModifiedBy>
  <cp:revision>70</cp:revision>
  <dcterms:created xsi:type="dcterms:W3CDTF">2016-07-22T14:33:02Z</dcterms:created>
  <dcterms:modified xsi:type="dcterms:W3CDTF">2017-11-13T13:49:39Z</dcterms:modified>
</cp:coreProperties>
</file>