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838200"/>
            <a:ext cx="5846096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04278" y="2044058"/>
            <a:ext cx="3048000" cy="6362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409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ata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2061" y="442087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9447" y="53835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58655" y="3925495"/>
            <a:ext cx="229134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65048" y="3877569"/>
            <a:ext cx="2801335" cy="4474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24822" y="3334145"/>
            <a:ext cx="2253292" cy="1570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71383" y="2800780"/>
            <a:ext cx="2873367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98542" y="2970541"/>
            <a:ext cx="3215969" cy="18468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918379" y="-618235"/>
            <a:ext cx="110441" cy="466787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657877" y="4748619"/>
            <a:ext cx="1905000" cy="6373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54" idx="0"/>
          </p:cNvCxnSpPr>
          <p:nvPr/>
        </p:nvCxnSpPr>
        <p:spPr>
          <a:xfrm rot="16200000" flipH="1">
            <a:off x="3244337" y="4123807"/>
            <a:ext cx="189338" cy="3993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743199"/>
            <a:ext cx="3620022" cy="28880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687515" y="4170018"/>
            <a:ext cx="3604181" cy="161486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D2909808-DAEA-4415-9E64-73F894268428}"/>
              </a:ext>
            </a:extLst>
          </p:cNvPr>
          <p:cNvSpPr/>
          <p:nvPr/>
        </p:nvSpPr>
        <p:spPr>
          <a:xfrm>
            <a:off x="2991851" y="441813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136">
            <a:extLst>
              <a:ext uri="{FF2B5EF4-FFF2-40B4-BE49-F238E27FC236}">
                <a16:creationId xmlns:a16="http://schemas.microsoft.com/office/drawing/2014/main" id="{D8B8686C-5D3B-46E0-827A-F1DE4E20CFEA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>
            <a:off x="4085486" y="4536560"/>
            <a:ext cx="246575" cy="27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86A2BB68-B3B5-4EF8-866E-916CEF66C345}"/>
              </a:ext>
            </a:extLst>
          </p:cNvPr>
          <p:cNvSpPr/>
          <p:nvPr/>
        </p:nvSpPr>
        <p:spPr>
          <a:xfrm>
            <a:off x="2991851" y="47394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BCEF0568-BE70-4315-9163-43B5CC77843A}"/>
              </a:ext>
            </a:extLst>
          </p:cNvPr>
          <p:cNvSpPr/>
          <p:nvPr/>
        </p:nvSpPr>
        <p:spPr>
          <a:xfrm>
            <a:off x="4332061" y="473372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0" name="Elbow Connector 136">
            <a:extLst>
              <a:ext uri="{FF2B5EF4-FFF2-40B4-BE49-F238E27FC236}">
                <a16:creationId xmlns:a16="http://schemas.microsoft.com/office/drawing/2014/main" id="{99E4E266-22B4-4CB0-804A-AD38A09F951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4085486" y="4852143"/>
            <a:ext cx="246575" cy="5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666FF414-3052-4353-83E4-DF4E5E7CC901}"/>
              </a:ext>
            </a:extLst>
          </p:cNvPr>
          <p:cNvCxnSpPr>
            <a:cxnSpLocks/>
            <a:stCxn id="16" idx="3"/>
            <a:endCxn id="69" idx="3"/>
          </p:cNvCxnSpPr>
          <p:nvPr/>
        </p:nvCxnSpPr>
        <p:spPr>
          <a:xfrm rot="5400000">
            <a:off x="4168397" y="3490570"/>
            <a:ext cx="2566143" cy="1570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2017-10-18T14:59:31Z</dcterms:modified>
</cp:coreProperties>
</file>