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8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257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F299393-5AF9-4CDA-9A8E-6BFFB53B7C20}"/>
              </a:ext>
            </a:extLst>
          </p:cNvPr>
          <p:cNvSpPr/>
          <p:nvPr/>
        </p:nvSpPr>
        <p:spPr>
          <a:xfrm>
            <a:off x="7615738" y="37315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0EF6FDAD-FA08-4AC0-86BE-4EDF974D7752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7209891" y="3499098"/>
            <a:ext cx="533524" cy="278169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Elbow Connector 63">
            <a:extLst>
              <a:ext uri="{FF2B5EF4-FFF2-40B4-BE49-F238E27FC236}">
                <a16:creationId xmlns:a16="http://schemas.microsoft.com/office/drawing/2014/main" id="{B3F41DEA-8045-4BE9-AE0D-0CBA6BA9FBE2}"/>
              </a:ext>
            </a:extLst>
          </p:cNvPr>
          <p:cNvCxnSpPr/>
          <p:nvPr/>
        </p:nvCxnSpPr>
        <p:spPr>
          <a:xfrm flipV="1">
            <a:off x="7225905" y="3344822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3ACA18B-E1EF-4F11-9C30-8875358AC54A}"/>
              </a:ext>
            </a:extLst>
          </p:cNvPr>
          <p:cNvCxnSpPr/>
          <p:nvPr/>
        </p:nvCxnSpPr>
        <p:spPr>
          <a:xfrm>
            <a:off x="7382171" y="333872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Jun Yang</cp:lastModifiedBy>
  <cp:revision>59</cp:revision>
  <dcterms:created xsi:type="dcterms:W3CDTF">2016-07-22T14:33:02Z</dcterms:created>
  <dcterms:modified xsi:type="dcterms:W3CDTF">2017-10-20T05:51:50Z</dcterms:modified>
</cp:coreProperties>
</file>