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86" d="100"/>
          <a:sy n="86" d="100"/>
        </p:scale>
        <p:origin x="930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0" y="1905000"/>
            <a:ext cx="8534400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3336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30464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814335" y="33719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3697400" y="12587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93537" y="30390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31300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5043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591321" y="37006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47426" y="32178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32178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34176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16825" y="28052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96015" y="29733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59967" y="28866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24352" y="30251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21638" y="28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557686" y="29384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814663" y="24583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557686" y="26317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51012" y="30358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80562" y="31217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16610" y="32084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673440" y="19871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259001" y="22443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498985" y="20385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465592" y="36068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8098387" y="258998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0" name="Rectangle 8"/>
          <p:cNvSpPr/>
          <p:nvPr/>
        </p:nvSpPr>
        <p:spPr>
          <a:xfrm>
            <a:off x="8098387" y="29129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8098387" y="323594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Rectangle 8"/>
          <p:cNvSpPr/>
          <p:nvPr/>
        </p:nvSpPr>
        <p:spPr>
          <a:xfrm>
            <a:off x="8098387" y="355892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16656" y="26632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28316" y="23407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997638" y="19842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864847" y="37641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94736" y="44172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01810" y="38977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286311" y="23170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662307" y="23690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62307" y="32366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27096" y="26732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00507" y="19567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72591" y="3275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25258" y="27420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3705" y="35638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05105" y="33879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CA227899-B990-4C3D-A4AF-BB46434E1FF4}"/>
              </a:ext>
            </a:extLst>
          </p:cNvPr>
          <p:cNvSpPr/>
          <p:nvPr/>
        </p:nvSpPr>
        <p:spPr>
          <a:xfrm>
            <a:off x="6359198" y="312824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3" name="Elbow Connector 58">
            <a:extLst>
              <a:ext uri="{FF2B5EF4-FFF2-40B4-BE49-F238E27FC236}">
                <a16:creationId xmlns:a16="http://schemas.microsoft.com/office/drawing/2014/main" id="{E7B2A780-3F94-49AA-8CDE-50F87C90C61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6595246" y="3214933"/>
            <a:ext cx="161907" cy="9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9FB4F0CB-FF1B-4728-A67D-41FDCD23961A}"/>
              </a:ext>
            </a:extLst>
          </p:cNvPr>
          <p:cNvSpPr/>
          <p:nvPr/>
        </p:nvSpPr>
        <p:spPr>
          <a:xfrm>
            <a:off x="6757153" y="3047872"/>
            <a:ext cx="708186" cy="3360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</a:t>
            </a:r>
            <a:r>
              <a:rPr lang="en-US" altLang="zh-CN" sz="1050" dirty="0">
                <a:solidFill>
                  <a:srgbClr val="7030A0"/>
                </a:solidFill>
              </a:rPr>
              <a:t>roperty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5DCA364B-6205-451F-A2EC-3ACB535CE259}"/>
              </a:ext>
            </a:extLst>
          </p:cNvPr>
          <p:cNvSpPr/>
          <p:nvPr/>
        </p:nvSpPr>
        <p:spPr>
          <a:xfrm>
            <a:off x="8098387" y="38891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…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Isosceles Triangle 102">
            <a:extLst>
              <a:ext uri="{FF2B5EF4-FFF2-40B4-BE49-F238E27FC236}">
                <a16:creationId xmlns:a16="http://schemas.microsoft.com/office/drawing/2014/main" id="{3E71F42E-30BC-43F6-932E-FBF220F25516}"/>
              </a:ext>
            </a:extLst>
          </p:cNvPr>
          <p:cNvSpPr/>
          <p:nvPr/>
        </p:nvSpPr>
        <p:spPr>
          <a:xfrm rot="5400000" flipV="1">
            <a:off x="7439800" y="3132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E93AA46-2579-477F-AE8B-2885F0778D52}"/>
              </a:ext>
            </a:extLst>
          </p:cNvPr>
          <p:cNvCxnSpPr>
            <a:stCxn id="82" idx="3"/>
            <a:endCxn id="83" idx="1"/>
          </p:cNvCxnSpPr>
          <p:nvPr/>
        </p:nvCxnSpPr>
        <p:spPr>
          <a:xfrm>
            <a:off x="7662814" y="3220721"/>
            <a:ext cx="435573" cy="158114"/>
          </a:xfrm>
          <a:prstGeom prst="bentConnector3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4186F6A-913B-46B4-B590-B5C561948A86}"/>
              </a:ext>
            </a:extLst>
          </p:cNvPr>
          <p:cNvCxnSpPr>
            <a:cxnSpLocks/>
            <a:stCxn id="82" idx="3"/>
            <a:endCxn id="80" idx="1"/>
          </p:cNvCxnSpPr>
          <p:nvPr/>
        </p:nvCxnSpPr>
        <p:spPr>
          <a:xfrm flipV="1">
            <a:off x="7662814" y="3055857"/>
            <a:ext cx="435573" cy="164864"/>
          </a:xfrm>
          <a:prstGeom prst="bentConnector3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CC307B63-76C7-496B-8434-B63BC6B66BA7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662814" y="2732879"/>
            <a:ext cx="435573" cy="487842"/>
          </a:xfrm>
          <a:prstGeom prst="bentConnector3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CC15529-0FCD-4910-BBB3-57987295E84A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7662814" y="3220721"/>
            <a:ext cx="435573" cy="481091"/>
          </a:xfrm>
          <a:prstGeom prst="bentConnector3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1FA85657-A6C3-4B4A-9EA7-A8023EDE8AD4}"/>
              </a:ext>
            </a:extLst>
          </p:cNvPr>
          <p:cNvCxnSpPr>
            <a:cxnSpLocks/>
            <a:stCxn id="82" idx="3"/>
            <a:endCxn id="77" idx="1"/>
          </p:cNvCxnSpPr>
          <p:nvPr/>
        </p:nvCxnSpPr>
        <p:spPr>
          <a:xfrm>
            <a:off x="7662814" y="3220721"/>
            <a:ext cx="435573" cy="81132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25378D90-0F26-4A83-B7ED-A441EF2BECC4}"/>
              </a:ext>
            </a:extLst>
          </p:cNvPr>
          <p:cNvSpPr/>
          <p:nvPr/>
        </p:nvSpPr>
        <p:spPr>
          <a:xfrm>
            <a:off x="6753623" y="4024438"/>
            <a:ext cx="708186" cy="3360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</a:t>
            </a:r>
            <a:r>
              <a:rPr lang="en-US" altLang="zh-CN" sz="1050" dirty="0" err="1">
                <a:solidFill>
                  <a:srgbClr val="7030A0"/>
                </a:solidFill>
              </a:rPr>
              <a:t>ropertyManager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460C32C5-9C8C-4B77-8A69-9AABE0CACB4D}"/>
              </a:ext>
            </a:extLst>
          </p:cNvPr>
          <p:cNvSpPr/>
          <p:nvPr/>
        </p:nvSpPr>
        <p:spPr>
          <a:xfrm rot="16200000">
            <a:off x="6989692" y="33998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9705EEC-ADB2-42A2-8CED-B50B91C1D02F}"/>
              </a:ext>
            </a:extLst>
          </p:cNvPr>
          <p:cNvCxnSpPr>
            <a:stCxn id="92" idx="1"/>
            <a:endCxn id="91" idx="0"/>
          </p:cNvCxnSpPr>
          <p:nvPr/>
        </p:nvCxnSpPr>
        <p:spPr>
          <a:xfrm>
            <a:off x="7107716" y="3604527"/>
            <a:ext cx="0" cy="419911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Rectangle 8">
            <a:extLst>
              <a:ext uri="{FF2B5EF4-FFF2-40B4-BE49-F238E27FC236}">
                <a16:creationId xmlns:a16="http://schemas.microsoft.com/office/drawing/2014/main" id="{26AE7FB5-3125-41EA-B001-F89E7DA010F6}"/>
              </a:ext>
            </a:extLst>
          </p:cNvPr>
          <p:cNvSpPr/>
          <p:nvPr/>
        </p:nvSpPr>
        <p:spPr>
          <a:xfrm>
            <a:off x="5710666" y="1989617"/>
            <a:ext cx="708186" cy="3360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</a:t>
            </a:r>
            <a:r>
              <a:rPr lang="en-US" altLang="zh-CN" sz="1050" dirty="0" err="1">
                <a:solidFill>
                  <a:srgbClr val="7030A0"/>
                </a:solidFill>
              </a:rPr>
              <a:t>agColorManager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9" name="Flowchart: Decision 96">
            <a:extLst>
              <a:ext uri="{FF2B5EF4-FFF2-40B4-BE49-F238E27FC236}">
                <a16:creationId xmlns:a16="http://schemas.microsoft.com/office/drawing/2014/main" id="{1A5813BD-3B02-44E9-833A-F62E57DE17A3}"/>
              </a:ext>
            </a:extLst>
          </p:cNvPr>
          <p:cNvSpPr/>
          <p:nvPr/>
        </p:nvSpPr>
        <p:spPr>
          <a:xfrm rot="16200000">
            <a:off x="5130495" y="2073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D05FF19-FAE9-418C-A350-381963543E00}"/>
              </a:ext>
            </a:extLst>
          </p:cNvPr>
          <p:cNvCxnSpPr>
            <a:cxnSpLocks/>
            <a:stCxn id="79" idx="2"/>
            <a:endCxn id="78" idx="1"/>
          </p:cNvCxnSpPr>
          <p:nvPr/>
        </p:nvCxnSpPr>
        <p:spPr>
          <a:xfrm flipV="1">
            <a:off x="5335209" y="2157650"/>
            <a:ext cx="375457" cy="2433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Box 59">
            <a:extLst>
              <a:ext uri="{FF2B5EF4-FFF2-40B4-BE49-F238E27FC236}">
                <a16:creationId xmlns:a16="http://schemas.microsoft.com/office/drawing/2014/main" id="{D9CE2D35-8FB8-414B-A938-8DDF4ABE43A2}"/>
              </a:ext>
            </a:extLst>
          </p:cNvPr>
          <p:cNvSpPr txBox="1"/>
          <p:nvPr/>
        </p:nvSpPr>
        <p:spPr>
          <a:xfrm>
            <a:off x="6626371" y="3052941"/>
            <a:ext cx="135224" cy="2207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40</Words>
  <Application>Microsoft Office PowerPoint</Application>
  <PresentationFormat>全屏显示(4:3)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Yunpeng Niu</dc:creator>
  <cp:lastModifiedBy>Yunpeng Niu</cp:lastModifiedBy>
  <cp:revision>67</cp:revision>
  <dcterms:created xsi:type="dcterms:W3CDTF">2016-07-22T14:33:02Z</dcterms:created>
  <dcterms:modified xsi:type="dcterms:W3CDTF">2017-10-18T15:28:05Z</dcterms:modified>
</cp:coreProperties>
</file>