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3" autoAdjust="0"/>
    <p:restoredTop sz="94671"/>
  </p:normalViewPr>
  <p:slideViewPr>
    <p:cSldViewPr showGuides="1">
      <p:cViewPr varScale="1">
        <p:scale>
          <a:sx n="86" d="100"/>
          <a:sy n="86" d="100"/>
        </p:scale>
        <p:origin x="1014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1461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2438400" y="990600"/>
            <a:ext cx="6172200" cy="4038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47244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38187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47244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49396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49751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6553200" y="2962981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65532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6553200" y="3906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54964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54964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5496443" y="2769430"/>
            <a:ext cx="1056757" cy="37338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54489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26435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26435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38187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26422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38174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45013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3174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4160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6668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3555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cxnSpLocks/>
            <a:stCxn id="2" idx="1"/>
            <a:endCxn id="25" idx="3"/>
          </p:cNvCxnSpPr>
          <p:nvPr/>
        </p:nvCxnSpPr>
        <p:spPr>
          <a:xfrm flipH="1" flipV="1">
            <a:off x="1457962" y="3000131"/>
            <a:ext cx="980438" cy="976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1">
            <a:extLst>
              <a:ext uri="{FF2B5EF4-FFF2-40B4-BE49-F238E27FC236}">
                <a16:creationId xmlns:a16="http://schemas.microsoft.com/office/drawing/2014/main" id="{1F48AA48-E196-4523-80F5-B6D8A6EC852B}"/>
              </a:ext>
            </a:extLst>
          </p:cNvPr>
          <p:cNvSpPr/>
          <p:nvPr/>
        </p:nvSpPr>
        <p:spPr>
          <a:xfrm flipH="1">
            <a:off x="6553200" y="4377734"/>
            <a:ext cx="1175194" cy="54391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</a:t>
            </a:r>
            <a:r>
              <a:rPr lang="en-US" altLang="zh-CN" sz="1050" b="1" dirty="0" err="1">
                <a:solidFill>
                  <a:srgbClr val="0070C0"/>
                </a:solidFill>
              </a:rPr>
              <a:t>onfig</a:t>
            </a:r>
            <a:r>
              <a:rPr lang="en-US" sz="1050" b="1" dirty="0" err="1">
                <a:solidFill>
                  <a:srgbClr val="0070C0"/>
                </a:solidFill>
              </a:rPr>
              <a:t>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36" name="Elbow Connector 128">
            <a:extLst>
              <a:ext uri="{FF2B5EF4-FFF2-40B4-BE49-F238E27FC236}">
                <a16:creationId xmlns:a16="http://schemas.microsoft.com/office/drawing/2014/main" id="{A1469089-291A-465A-8F00-F6E53173534C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H="1">
            <a:off x="5358230" y="3454720"/>
            <a:ext cx="1861560" cy="528379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5">
            <a:extLst>
              <a:ext uri="{FF2B5EF4-FFF2-40B4-BE49-F238E27FC236}">
                <a16:creationId xmlns:a16="http://schemas.microsoft.com/office/drawing/2014/main" id="{D79C4888-0288-422D-A15E-4D68D3677602}"/>
              </a:ext>
            </a:extLst>
          </p:cNvPr>
          <p:cNvSpPr/>
          <p:nvPr/>
        </p:nvSpPr>
        <p:spPr>
          <a:xfrm>
            <a:off x="2895601" y="5491019"/>
            <a:ext cx="1918497" cy="10976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218D461-A9A1-4750-A4A9-3E72A22E9018}"/>
              </a:ext>
            </a:extLst>
          </p:cNvPr>
          <p:cNvSpPr/>
          <p:nvPr/>
        </p:nvSpPr>
        <p:spPr>
          <a:xfrm flipH="1">
            <a:off x="3048000" y="5600772"/>
            <a:ext cx="1500877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AddP</a:t>
            </a:r>
            <a:r>
              <a:rPr lang="en-US" altLang="zh-CN" sz="1050" b="1" dirty="0" err="1">
                <a:solidFill>
                  <a:srgbClr val="0070C0"/>
                </a:solidFill>
              </a:rPr>
              <a:t>roperty</a:t>
            </a:r>
            <a:r>
              <a:rPr lang="en-US" sz="1050" b="1" dirty="0" err="1">
                <a:solidFill>
                  <a:srgbClr val="0070C0"/>
                </a:solidFill>
              </a:rPr>
              <a:t>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687798E8-44A2-48D8-BC3A-C913056D3845}"/>
              </a:ext>
            </a:extLst>
          </p:cNvPr>
          <p:cNvSpPr/>
          <p:nvPr/>
        </p:nvSpPr>
        <p:spPr>
          <a:xfrm flipH="1">
            <a:off x="3047999" y="6098854"/>
            <a:ext cx="1500877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48" name="Elbow Connector 128">
            <a:extLst>
              <a:ext uri="{FF2B5EF4-FFF2-40B4-BE49-F238E27FC236}">
                <a16:creationId xmlns:a16="http://schemas.microsoft.com/office/drawing/2014/main" id="{FB6FC0D4-86FF-401A-8116-B385E9919C2F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4548877" y="5096565"/>
            <a:ext cx="2591921" cy="68404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28">
            <a:extLst>
              <a:ext uri="{FF2B5EF4-FFF2-40B4-BE49-F238E27FC236}">
                <a16:creationId xmlns:a16="http://schemas.microsoft.com/office/drawing/2014/main" id="{ABD1A70F-F311-43D9-BFA6-3D7DBBB44507}"/>
              </a:ext>
            </a:extLst>
          </p:cNvPr>
          <p:cNvCxnSpPr>
            <a:cxnSpLocks/>
            <a:stCxn id="47" idx="1"/>
            <a:endCxn id="54" idx="3"/>
          </p:cNvCxnSpPr>
          <p:nvPr/>
        </p:nvCxnSpPr>
        <p:spPr>
          <a:xfrm flipV="1">
            <a:off x="4548876" y="5102071"/>
            <a:ext cx="2595932" cy="117661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102">
            <a:extLst>
              <a:ext uri="{FF2B5EF4-FFF2-40B4-BE49-F238E27FC236}">
                <a16:creationId xmlns:a16="http://schemas.microsoft.com/office/drawing/2014/main" id="{1F5E1BBE-4C54-432A-9D8D-2C6A5C2ED16F}"/>
              </a:ext>
            </a:extLst>
          </p:cNvPr>
          <p:cNvSpPr/>
          <p:nvPr/>
        </p:nvSpPr>
        <p:spPr>
          <a:xfrm rot="10800000" flipV="1">
            <a:off x="7009556" y="4926548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Mangal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Yunpeng Niu</cp:lastModifiedBy>
  <cp:revision>102</cp:revision>
  <dcterms:created xsi:type="dcterms:W3CDTF">2016-07-22T14:33:02Z</dcterms:created>
  <dcterms:modified xsi:type="dcterms:W3CDTF">2017-10-18T15:13:56Z</dcterms:modified>
</cp:coreProperties>
</file>