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307" y="4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664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0674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23322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5800" y="990600"/>
            <a:ext cx="2148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execute(“location INDEX”)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908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9390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125479" y="3429000"/>
            <a:ext cx="1360630" cy="105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9590" y="914400"/>
            <a:ext cx="22129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(“location INDEX”)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442802"/>
            <a:ext cx="152400" cy="67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1708245" y="4116002"/>
            <a:ext cx="6825102" cy="396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 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30103" cy="12454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8"/>
            <a:ext cx="266051" cy="69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8661" y="389406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670360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Soon Wei Jun</cp:lastModifiedBy>
  <cp:revision>74</cp:revision>
  <dcterms:created xsi:type="dcterms:W3CDTF">2016-07-22T14:33:02Z</dcterms:created>
  <dcterms:modified xsi:type="dcterms:W3CDTF">2017-10-24T00:13:19Z</dcterms:modified>
</cp:coreProperties>
</file>