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384" y="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94869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664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22983" cy="3182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6788" y="907617"/>
            <a:ext cx="3799" cy="30208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7392" cy="24024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97665" y="1613633"/>
            <a:ext cx="4417" cy="21545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3186" y="849570"/>
            <a:ext cx="23934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updateProfilePic</a:t>
            </a:r>
            <a:r>
              <a:rPr lang="en-US" sz="1400" dirty="0">
                <a:solidFill>
                  <a:srgbClr val="0070C0"/>
                </a:solidFill>
              </a:rPr>
              <a:t>, INDEX, u/IMAGE_URL”)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35972" y="1512343"/>
            <a:ext cx="2194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4978" y="3818688"/>
            <a:ext cx="886075" cy="219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8099" y="376821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0804" y="444115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14862" y="2077672"/>
            <a:ext cx="163420" cy="1508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1632224" y="918401"/>
            <a:ext cx="22915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updateProfilePic</a:t>
            </a:r>
            <a:r>
              <a:rPr lang="en-US" dirty="0"/>
              <a:t>, INDEX, u/IMAGE_URL”)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108" y="411384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5075" y="419605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9515" y="35527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316435" y="1149960"/>
            <a:ext cx="26602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:Update </a:t>
            </a:r>
            <a:r>
              <a:rPr lang="en-US" sz="1600" dirty="0" err="1">
                <a:solidFill>
                  <a:schemeClr val="bg1"/>
                </a:solidFill>
              </a:rPr>
              <a:t>ProfilePicCommandParser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70963" y="4034953"/>
            <a:ext cx="7309493" cy="555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0963" y="4366521"/>
            <a:ext cx="7309493" cy="3302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B198-CE33-46AD-9588-5675E09A834D}"/>
              </a:ext>
            </a:extLst>
          </p:cNvPr>
          <p:cNvCxnSpPr>
            <a:cxnSpLocks/>
          </p:cNvCxnSpPr>
          <p:nvPr/>
        </p:nvCxnSpPr>
        <p:spPr>
          <a:xfrm flipV="1">
            <a:off x="4137729" y="2097846"/>
            <a:ext cx="1385786" cy="5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ABE898-27EC-4E15-90F0-F77FD5F838FD}"/>
              </a:ext>
            </a:extLst>
          </p:cNvPr>
          <p:cNvSpPr txBox="1"/>
          <p:nvPr/>
        </p:nvSpPr>
        <p:spPr>
          <a:xfrm>
            <a:off x="4212909" y="188138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7179703B-CDAF-445B-AFED-8677A7E6E5E3}"/>
              </a:ext>
            </a:extLst>
          </p:cNvPr>
          <p:cNvSpPr/>
          <p:nvPr/>
        </p:nvSpPr>
        <p:spPr>
          <a:xfrm>
            <a:off x="8155615" y="2680025"/>
            <a:ext cx="18159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u:UpdateProfilePicCommand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80716-6870-42D5-A772-A1B09FEA3670}"/>
              </a:ext>
            </a:extLst>
          </p:cNvPr>
          <p:cNvCxnSpPr>
            <a:cxnSpLocks/>
          </p:cNvCxnSpPr>
          <p:nvPr/>
        </p:nvCxnSpPr>
        <p:spPr>
          <a:xfrm>
            <a:off x="5602082" y="2209800"/>
            <a:ext cx="13352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B745E-F9D0-4091-926B-EB7476578B8F}"/>
              </a:ext>
            </a:extLst>
          </p:cNvPr>
          <p:cNvSpPr/>
          <p:nvPr/>
        </p:nvSpPr>
        <p:spPr>
          <a:xfrm>
            <a:off x="9006255" y="312931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7F86E8-FE68-45E6-A9A8-5033E4A22C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5678282" y="2648316"/>
            <a:ext cx="18641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A37F8-D78C-437D-8997-C40108C9265C}"/>
              </a:ext>
            </a:extLst>
          </p:cNvPr>
          <p:cNvCxnSpPr>
            <a:cxnSpLocks/>
          </p:cNvCxnSpPr>
          <p:nvPr/>
        </p:nvCxnSpPr>
        <p:spPr>
          <a:xfrm>
            <a:off x="9096850" y="3139067"/>
            <a:ext cx="0" cy="19073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1284F-E618-49FA-AB5E-33BAE5CC147A}"/>
              </a:ext>
            </a:extLst>
          </p:cNvPr>
          <p:cNvSpPr/>
          <p:nvPr/>
        </p:nvSpPr>
        <p:spPr>
          <a:xfrm>
            <a:off x="8980456" y="3966395"/>
            <a:ext cx="176774" cy="4747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E35AB6-8052-4898-B1BF-4A233B2D89A3}"/>
              </a:ext>
            </a:extLst>
          </p:cNvPr>
          <p:cNvSpPr/>
          <p:nvPr/>
        </p:nvSpPr>
        <p:spPr>
          <a:xfrm>
            <a:off x="7466231" y="23723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F45722ED-512A-4922-9687-DEBD5D8FD120}"/>
              </a:ext>
            </a:extLst>
          </p:cNvPr>
          <p:cNvSpPr/>
          <p:nvPr/>
        </p:nvSpPr>
        <p:spPr>
          <a:xfrm>
            <a:off x="6937360" y="1919192"/>
            <a:ext cx="12094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ProfilePic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12E637-C85E-44A2-95F2-347F4988CF3F}"/>
              </a:ext>
            </a:extLst>
          </p:cNvPr>
          <p:cNvSpPr txBox="1"/>
          <p:nvPr/>
        </p:nvSpPr>
        <p:spPr>
          <a:xfrm>
            <a:off x="5687090" y="1738690"/>
            <a:ext cx="11272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ProfilePic</a:t>
            </a:r>
            <a:r>
              <a:rPr lang="en-US" dirty="0"/>
              <a:t> (IMAGE_URL)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9B3EC-6DD3-4F9D-A3E2-C90EE796DF4C}"/>
              </a:ext>
            </a:extLst>
          </p:cNvPr>
          <p:cNvCxnSpPr>
            <a:cxnSpLocks/>
          </p:cNvCxnSpPr>
          <p:nvPr/>
        </p:nvCxnSpPr>
        <p:spPr>
          <a:xfrm flipV="1">
            <a:off x="5687090" y="2874807"/>
            <a:ext cx="2459717" cy="35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6899D0-9051-4B83-9FB3-AE2787B61999}"/>
              </a:ext>
            </a:extLst>
          </p:cNvPr>
          <p:cNvSpPr txBox="1"/>
          <p:nvPr/>
        </p:nvSpPr>
        <p:spPr>
          <a:xfrm>
            <a:off x="5597665" y="2658065"/>
            <a:ext cx="2384706" cy="216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updateProfilePic</a:t>
            </a:r>
            <a:r>
              <a:rPr lang="en-US" dirty="0"/>
              <a:t>(INDEX, p)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907CAC-7B4D-4B8E-810B-DC2B3EDB11EB}"/>
              </a:ext>
            </a:extLst>
          </p:cNvPr>
          <p:cNvCxnSpPr>
            <a:cxnSpLocks/>
          </p:cNvCxnSpPr>
          <p:nvPr/>
        </p:nvCxnSpPr>
        <p:spPr>
          <a:xfrm flipV="1">
            <a:off x="5664071" y="3401435"/>
            <a:ext cx="3342184" cy="189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A6D8E0-6101-46CF-92C3-884F04B14773}"/>
              </a:ext>
            </a:extLst>
          </p:cNvPr>
          <p:cNvCxnSpPr>
            <a:cxnSpLocks/>
          </p:cNvCxnSpPr>
          <p:nvPr/>
        </p:nvCxnSpPr>
        <p:spPr>
          <a:xfrm>
            <a:off x="4135972" y="3586050"/>
            <a:ext cx="14075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9157230" y="4111845"/>
            <a:ext cx="13352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9119615" y="3623416"/>
            <a:ext cx="22966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(INDEX_PERSON, </a:t>
            </a:r>
            <a:r>
              <a:rPr lang="en-US" dirty="0" err="1"/>
              <a:t>Person_updated</a:t>
            </a:r>
            <a:r>
              <a:rPr lang="en-US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9119615" y="4303776"/>
            <a:ext cx="13728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69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Soon Wei Jun</cp:lastModifiedBy>
  <cp:revision>77</cp:revision>
  <dcterms:created xsi:type="dcterms:W3CDTF">2016-07-22T14:33:02Z</dcterms:created>
  <dcterms:modified xsi:type="dcterms:W3CDTF">2017-10-24T00:49:04Z</dcterms:modified>
</cp:coreProperties>
</file>