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-19" y="41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723900" y="228600"/>
            <a:ext cx="11163300" cy="51816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610959" y="907617"/>
            <a:ext cx="1" cy="4426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16191" cy="36184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505200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18600" y="907617"/>
            <a:ext cx="12918" cy="239149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46592" y="1365809"/>
            <a:ext cx="156623" cy="16816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5599912" y="1613633"/>
            <a:ext cx="2170" cy="15867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833186" y="849570"/>
            <a:ext cx="239340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deleteProfilePic</a:t>
            </a:r>
            <a:r>
              <a:rPr lang="en-US" sz="1400" dirty="0">
                <a:solidFill>
                  <a:srgbClr val="0070C0"/>
                </a:solidFill>
              </a:rPr>
              <a:t>, INDEX, u/IMAGE_URL”)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135972" y="1512343"/>
            <a:ext cx="21941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0800000" flipV="1">
            <a:off x="2798242" y="3210925"/>
            <a:ext cx="7764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203215" y="1878232"/>
            <a:ext cx="13988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0533" y="3063717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5039" y="486294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14861" y="2077673"/>
            <a:ext cx="170023" cy="8661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/>
          <p:cNvSpPr txBox="1"/>
          <p:nvPr/>
        </p:nvSpPr>
        <p:spPr>
          <a:xfrm>
            <a:off x="1597152" y="918401"/>
            <a:ext cx="247688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deleteProfilePic</a:t>
            </a:r>
            <a:r>
              <a:rPr lang="en-US" dirty="0"/>
              <a:t>, INDEX, u/IMAGE_URL”)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85108" y="456697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9310" y="461784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761949" y="284827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316435" y="1149960"/>
            <a:ext cx="26602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:Delete </a:t>
            </a:r>
            <a:r>
              <a:rPr lang="en-US" sz="1600" dirty="0" err="1">
                <a:solidFill>
                  <a:schemeClr val="bg1"/>
                </a:solidFill>
              </a:rPr>
              <a:t>ProfilePicCommandParser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586322" y="3412801"/>
            <a:ext cx="7309493" cy="5555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672233" y="1371600"/>
            <a:ext cx="23743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70963" y="4819643"/>
            <a:ext cx="7309493" cy="3302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B198-CE33-46AD-9588-5675E09A834D}"/>
              </a:ext>
            </a:extLst>
          </p:cNvPr>
          <p:cNvCxnSpPr>
            <a:cxnSpLocks/>
          </p:cNvCxnSpPr>
          <p:nvPr/>
        </p:nvCxnSpPr>
        <p:spPr>
          <a:xfrm flipV="1">
            <a:off x="4137729" y="2097846"/>
            <a:ext cx="1385786" cy="53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ABE898-27EC-4E15-90F0-F77FD5F838FD}"/>
              </a:ext>
            </a:extLst>
          </p:cNvPr>
          <p:cNvSpPr txBox="1"/>
          <p:nvPr/>
        </p:nvSpPr>
        <p:spPr>
          <a:xfrm>
            <a:off x="4212909" y="188138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7179703B-CDAF-445B-AFED-8677A7E6E5E3}"/>
              </a:ext>
            </a:extLst>
          </p:cNvPr>
          <p:cNvSpPr/>
          <p:nvPr/>
        </p:nvSpPr>
        <p:spPr>
          <a:xfrm>
            <a:off x="8143363" y="1985492"/>
            <a:ext cx="167418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u:DeleteProfilePicCommand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A80716-6870-42D5-A772-A1B09FEA3670}"/>
              </a:ext>
            </a:extLst>
          </p:cNvPr>
          <p:cNvCxnSpPr>
            <a:cxnSpLocks/>
          </p:cNvCxnSpPr>
          <p:nvPr/>
        </p:nvCxnSpPr>
        <p:spPr>
          <a:xfrm>
            <a:off x="9062772" y="3445394"/>
            <a:ext cx="13352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B2B745E-F9D0-4091-926B-EB7476578B8F}"/>
              </a:ext>
            </a:extLst>
          </p:cNvPr>
          <p:cNvSpPr/>
          <p:nvPr/>
        </p:nvSpPr>
        <p:spPr>
          <a:xfrm>
            <a:off x="8903666" y="246380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7F86E8-FE68-45E6-A9A8-5033E4A22C3C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9043784" y="3883910"/>
            <a:ext cx="195933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4A37F8-D78C-437D-8997-C40108C9265C}"/>
              </a:ext>
            </a:extLst>
          </p:cNvPr>
          <p:cNvCxnSpPr>
            <a:cxnSpLocks/>
          </p:cNvCxnSpPr>
          <p:nvPr/>
        </p:nvCxnSpPr>
        <p:spPr>
          <a:xfrm>
            <a:off x="8980456" y="2492206"/>
            <a:ext cx="2946" cy="257114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DF1284F-E618-49FA-AB5E-33BAE5CC147A}"/>
              </a:ext>
            </a:extLst>
          </p:cNvPr>
          <p:cNvSpPr/>
          <p:nvPr/>
        </p:nvSpPr>
        <p:spPr>
          <a:xfrm>
            <a:off x="8897550" y="3398602"/>
            <a:ext cx="158516" cy="14781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BE35AB6-8052-4898-B1BF-4A233B2D89A3}"/>
              </a:ext>
            </a:extLst>
          </p:cNvPr>
          <p:cNvSpPr/>
          <p:nvPr/>
        </p:nvSpPr>
        <p:spPr>
          <a:xfrm>
            <a:off x="10926921" y="360790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F45722ED-512A-4922-9687-DEBD5D8FD120}"/>
              </a:ext>
            </a:extLst>
          </p:cNvPr>
          <p:cNvSpPr/>
          <p:nvPr/>
        </p:nvSpPr>
        <p:spPr>
          <a:xfrm>
            <a:off x="10398050" y="3154786"/>
            <a:ext cx="120944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ProfilePic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12E637-C85E-44A2-95F2-347F4988CF3F}"/>
              </a:ext>
            </a:extLst>
          </p:cNvPr>
          <p:cNvSpPr txBox="1"/>
          <p:nvPr/>
        </p:nvSpPr>
        <p:spPr>
          <a:xfrm>
            <a:off x="9075116" y="3167988"/>
            <a:ext cx="12502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ProfilePic</a:t>
            </a:r>
            <a:r>
              <a:rPr lang="en-US" dirty="0"/>
              <a:t>()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9B3EC-6DD3-4F9D-A3E2-C90EE796DF4C}"/>
              </a:ext>
            </a:extLst>
          </p:cNvPr>
          <p:cNvCxnSpPr>
            <a:cxnSpLocks/>
          </p:cNvCxnSpPr>
          <p:nvPr/>
        </p:nvCxnSpPr>
        <p:spPr>
          <a:xfrm flipV="1">
            <a:off x="5689338" y="2217559"/>
            <a:ext cx="2459717" cy="359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06899D0-9051-4B83-9FB3-AE2787B61999}"/>
              </a:ext>
            </a:extLst>
          </p:cNvPr>
          <p:cNvSpPr txBox="1"/>
          <p:nvPr/>
        </p:nvSpPr>
        <p:spPr>
          <a:xfrm>
            <a:off x="5599913" y="2000817"/>
            <a:ext cx="23203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new </a:t>
            </a:r>
            <a:r>
              <a:rPr lang="en-US" dirty="0" err="1"/>
              <a:t>deleteProfilePic</a:t>
            </a:r>
            <a:r>
              <a:rPr lang="en-US" dirty="0"/>
              <a:t>(INDEX)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8907CAC-7B4D-4B8E-810B-DC2B3EDB11EB}"/>
              </a:ext>
            </a:extLst>
          </p:cNvPr>
          <p:cNvCxnSpPr>
            <a:cxnSpLocks/>
          </p:cNvCxnSpPr>
          <p:nvPr/>
        </p:nvCxnSpPr>
        <p:spPr>
          <a:xfrm>
            <a:off x="5684885" y="2740454"/>
            <a:ext cx="32110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A6D8E0-6101-46CF-92C3-884F04B14773}"/>
              </a:ext>
            </a:extLst>
          </p:cNvPr>
          <p:cNvCxnSpPr>
            <a:cxnSpLocks/>
          </p:cNvCxnSpPr>
          <p:nvPr/>
        </p:nvCxnSpPr>
        <p:spPr>
          <a:xfrm>
            <a:off x="4212909" y="2943804"/>
            <a:ext cx="126871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7AED5C-BF7F-421C-BD3D-70CB069EBDF6}"/>
              </a:ext>
            </a:extLst>
          </p:cNvPr>
          <p:cNvCxnSpPr>
            <a:cxnSpLocks/>
          </p:cNvCxnSpPr>
          <p:nvPr/>
        </p:nvCxnSpPr>
        <p:spPr>
          <a:xfrm>
            <a:off x="9043784" y="4458460"/>
            <a:ext cx="322441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B2DBA3F-BCCC-4D8F-8FBE-C21FE64B88E5}"/>
              </a:ext>
            </a:extLst>
          </p:cNvPr>
          <p:cNvSpPr txBox="1"/>
          <p:nvPr/>
        </p:nvSpPr>
        <p:spPr>
          <a:xfrm>
            <a:off x="9875589" y="3975429"/>
            <a:ext cx="229666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updatePerson</a:t>
            </a:r>
            <a:r>
              <a:rPr lang="en-US" dirty="0"/>
              <a:t>(INDEX_PERSON, </a:t>
            </a:r>
            <a:r>
              <a:rPr lang="en-US" dirty="0" err="1"/>
              <a:t>Person_updated</a:t>
            </a:r>
            <a:r>
              <a:rPr lang="en-US" dirty="0"/>
              <a:t>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079C230-CC1A-4AAC-A9EE-C7D74310322B}"/>
              </a:ext>
            </a:extLst>
          </p:cNvPr>
          <p:cNvCxnSpPr>
            <a:cxnSpLocks/>
          </p:cNvCxnSpPr>
          <p:nvPr/>
        </p:nvCxnSpPr>
        <p:spPr>
          <a:xfrm>
            <a:off x="9062772" y="4701165"/>
            <a:ext cx="3205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63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Soon Wei Jun</cp:lastModifiedBy>
  <cp:revision>79</cp:revision>
  <dcterms:created xsi:type="dcterms:W3CDTF">2016-07-22T14:33:02Z</dcterms:created>
  <dcterms:modified xsi:type="dcterms:W3CDTF">2017-10-24T01:01:21Z</dcterms:modified>
</cp:coreProperties>
</file>