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3465175" cy="9601200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-1354" y="-86"/>
      </p:cViewPr>
      <p:guideLst>
        <p:guide orient="horz" pos="2083"/>
        <p:guide pos="42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5525" y="685800"/>
            <a:ext cx="4806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889" y="2982599"/>
            <a:ext cx="11445399" cy="20580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777" y="5440680"/>
            <a:ext cx="9425623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62253" y="384497"/>
            <a:ext cx="3029664" cy="81921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259" y="384497"/>
            <a:ext cx="8864574" cy="81921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57" y="6169664"/>
            <a:ext cx="11445399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3657" y="4069399"/>
            <a:ext cx="11445399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260" y="2240281"/>
            <a:ext cx="5947119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4798" y="2240281"/>
            <a:ext cx="5947119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260" y="2149161"/>
            <a:ext cx="5949457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260" y="3044826"/>
            <a:ext cx="5949457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40124" y="2149161"/>
            <a:ext cx="5951794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40124" y="3044826"/>
            <a:ext cx="5951794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60" y="382270"/>
            <a:ext cx="4429950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510" y="382271"/>
            <a:ext cx="7527407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260" y="2009141"/>
            <a:ext cx="4429950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268" y="6720843"/>
            <a:ext cx="8079105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39268" y="857885"/>
            <a:ext cx="8079105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39268" y="7514276"/>
            <a:ext cx="8079105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3259" y="384493"/>
            <a:ext cx="12118658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259" y="2240281"/>
            <a:ext cx="12118658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59" y="8898894"/>
            <a:ext cx="3141874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00602" y="8898894"/>
            <a:ext cx="4263972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50042" y="8898894"/>
            <a:ext cx="3141874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36630" y="320040"/>
            <a:ext cx="8303525" cy="629412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endParaRPr lang="en-SG" sz="17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27235" y="761524"/>
            <a:ext cx="2065801" cy="48546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en-US" sz="2000" dirty="0" err="1">
                <a:solidFill>
                  <a:schemeClr val="bg1"/>
                </a:solidFill>
              </a:rPr>
              <a:t>LogicManager</a:t>
            </a:r>
            <a:endParaRPr lang="en-SG" sz="2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98991" y="1270665"/>
            <a:ext cx="0" cy="51301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92954" y="1761639"/>
            <a:ext cx="192427" cy="43191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endParaRPr lang="en-SG" sz="2000" dirty="0"/>
          </a:p>
        </p:txBody>
      </p:sp>
      <p:sp>
        <p:nvSpPr>
          <p:cNvPr id="16" name="Rectangle 62"/>
          <p:cNvSpPr/>
          <p:nvPr/>
        </p:nvSpPr>
        <p:spPr>
          <a:xfrm>
            <a:off x="4388240" y="533400"/>
            <a:ext cx="1558880" cy="71358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2000" dirty="0" err="1">
                <a:solidFill>
                  <a:schemeClr val="bg1"/>
                </a:solidFill>
              </a:rPr>
              <a:t>BookParser</a:t>
            </a:r>
            <a:endParaRPr lang="en-SG" sz="2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291512" y="1270664"/>
            <a:ext cx="0" cy="20761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185477" y="1912134"/>
            <a:ext cx="227376" cy="10749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endParaRPr lang="en-SG" sz="2000" dirty="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7150424" y="2259090"/>
            <a:ext cx="31005" cy="35588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069217" y="2259087"/>
            <a:ext cx="224420" cy="3864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endParaRPr lang="en-SG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56103" y="1766799"/>
            <a:ext cx="164905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1295400"/>
            <a:ext cx="1582088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700" dirty="0">
                <a:solidFill>
                  <a:srgbClr val="0070C0"/>
                </a:solidFill>
              </a:rPr>
              <a:t>execute(“location INDEX”)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417249" y="2117281"/>
            <a:ext cx="97871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41787" y="3505200"/>
            <a:ext cx="1260239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700" dirty="0"/>
              <a:t>execute()</a:t>
            </a:r>
          </a:p>
        </p:txBody>
      </p:sp>
      <p:cxnSp>
        <p:nvCxnSpPr>
          <p:cNvPr id="34" name="Straight Arrow Connector 33"/>
          <p:cNvCxnSpPr>
            <a:endCxn id="21" idx="2"/>
          </p:cNvCxnSpPr>
          <p:nvPr/>
        </p:nvCxnSpPr>
        <p:spPr>
          <a:xfrm>
            <a:off x="5377688" y="2629525"/>
            <a:ext cx="1803739" cy="159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817374" y="2987040"/>
            <a:ext cx="34576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0" y="6080760"/>
            <a:ext cx="169899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58735" y="3823837"/>
            <a:ext cx="293042" cy="17235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endParaRPr lang="en-SG" sz="2000" dirty="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11456987" y="4267200"/>
            <a:ext cx="9906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07567" y="1600200"/>
            <a:ext cx="3258771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700" dirty="0" err="1"/>
              <a:t>parseCommand</a:t>
            </a:r>
            <a:r>
              <a:rPr lang="en-US" sz="1700" dirty="0"/>
              <a:t>(“location INDEX”)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1990387" y="3505200"/>
            <a:ext cx="1219201" cy="6461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:BrowserPanel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39188" y="2668110"/>
            <a:ext cx="32447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700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0466387" y="2590800"/>
            <a:ext cx="1676400" cy="6096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:Events Center</a:t>
            </a:r>
            <a:endParaRPr lang="en-SG" sz="20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1304587" y="3200400"/>
            <a:ext cx="34691" cy="228993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7293636" y="3947165"/>
            <a:ext cx="168314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6395960" y="1764378"/>
            <a:ext cx="1610453" cy="6461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u:Location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Command</a:t>
            </a:r>
            <a:endParaRPr lang="en-SG" sz="2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79587" y="3810000"/>
            <a:ext cx="5289632" cy="1384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842253" y="1909487"/>
            <a:ext cx="332315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405847" y="5440680"/>
            <a:ext cx="1549570" cy="0"/>
          </a:xfrm>
          <a:prstGeom prst="straightConnector1">
            <a:avLst/>
          </a:prstGeom>
          <a:ln>
            <a:prstDash val="lgDash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2523787" y="3962400"/>
            <a:ext cx="0" cy="171756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>
            <a:cxnSpLocks/>
            <a:endCxn id="52" idx="2"/>
          </p:cNvCxnSpPr>
          <p:nvPr/>
        </p:nvCxnSpPr>
        <p:spPr>
          <a:xfrm>
            <a:off x="11456987" y="5105400"/>
            <a:ext cx="1103257" cy="1524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1228387" y="4038600"/>
            <a:ext cx="223528" cy="13146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endParaRPr lang="en-SG" sz="2000" dirty="0"/>
          </a:p>
        </p:txBody>
      </p:sp>
      <p:sp>
        <p:nvSpPr>
          <p:cNvPr id="52" name="Rectangle 51"/>
          <p:cNvSpPr/>
          <p:nvPr/>
        </p:nvSpPr>
        <p:spPr>
          <a:xfrm flipH="1">
            <a:off x="12447587" y="4267200"/>
            <a:ext cx="225314" cy="8534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endParaRPr lang="en-SG" sz="2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1795358" y="5547360"/>
            <a:ext cx="527386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65587" y="5257800"/>
            <a:ext cx="1260239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700" dirty="0" smtClean="0"/>
              <a:t>result</a:t>
            </a:r>
          </a:p>
          <a:p>
            <a:endParaRPr lang="en-US" sz="1700" dirty="0"/>
          </a:p>
        </p:txBody>
      </p:sp>
      <p:sp>
        <p:nvSpPr>
          <p:cNvPr id="58" name="Rectangle 62"/>
          <p:cNvSpPr/>
          <p:nvPr/>
        </p:nvSpPr>
        <p:spPr>
          <a:xfrm>
            <a:off x="8527945" y="960120"/>
            <a:ext cx="1517489" cy="4854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:Model</a:t>
            </a:r>
            <a:endParaRPr lang="en-SG" sz="2200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9088993" y="1386840"/>
            <a:ext cx="0" cy="426720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Rectangle 60"/>
          <p:cNvSpPr/>
          <p:nvPr/>
        </p:nvSpPr>
        <p:spPr>
          <a:xfrm>
            <a:off x="8976784" y="3940079"/>
            <a:ext cx="197696" cy="15006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endParaRPr lang="en-SG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6844797" y="3627120"/>
            <a:ext cx="2098184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700" dirty="0" err="1" smtClean="0">
                <a:solidFill>
                  <a:srgbClr val="7030A0"/>
                </a:solidFill>
              </a:rPr>
              <a:t>findLocation</a:t>
            </a:r>
            <a:r>
              <a:rPr lang="en-US" sz="1700" dirty="0" smtClean="0">
                <a:solidFill>
                  <a:srgbClr val="7030A0"/>
                </a:solidFill>
              </a:rPr>
              <a:t>(p)</a:t>
            </a:r>
            <a:endParaRPr lang="en-US" sz="1700" dirty="0">
              <a:solidFill>
                <a:srgbClr val="7030A0"/>
              </a:solidFill>
            </a:endParaRPr>
          </a:p>
        </p:txBody>
      </p:sp>
      <p:cxnSp>
        <p:nvCxnSpPr>
          <p:cNvPr id="78" name="Straight Arrow Connector 77"/>
          <p:cNvCxnSpPr>
            <a:cxnSpLocks/>
          </p:cNvCxnSpPr>
          <p:nvPr/>
        </p:nvCxnSpPr>
        <p:spPr>
          <a:xfrm>
            <a:off x="9170987" y="4038600"/>
            <a:ext cx="20271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  <a:endCxn id="44" idx="2"/>
          </p:cNvCxnSpPr>
          <p:nvPr/>
        </p:nvCxnSpPr>
        <p:spPr>
          <a:xfrm>
            <a:off x="9247187" y="5334000"/>
            <a:ext cx="2092964" cy="1927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713787" y="3505200"/>
            <a:ext cx="1905000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700" dirty="0" err="1" smtClean="0">
                <a:solidFill>
                  <a:srgbClr val="7030A0"/>
                </a:solidFill>
              </a:rPr>
              <a:t>findLocation</a:t>
            </a:r>
            <a:endParaRPr lang="en-US" sz="1700" dirty="0" smtClean="0">
              <a:solidFill>
                <a:srgbClr val="7030A0"/>
              </a:solidFill>
            </a:endParaRPr>
          </a:p>
          <a:p>
            <a:r>
              <a:rPr lang="en-US" sz="1700" dirty="0" err="1" smtClean="0">
                <a:solidFill>
                  <a:srgbClr val="7030A0"/>
                </a:solidFill>
              </a:rPr>
              <a:t>RequestEvent</a:t>
            </a:r>
            <a:r>
              <a:rPr lang="en-US" sz="1700" dirty="0" smtClean="0">
                <a:solidFill>
                  <a:srgbClr val="7030A0"/>
                </a:solidFill>
              </a:rPr>
              <a:t>(p</a:t>
            </a:r>
            <a:r>
              <a:rPr lang="en-US" sz="1700" dirty="0" smtClean="0">
                <a:solidFill>
                  <a:srgbClr val="7030A0"/>
                </a:solidFill>
              </a:rPr>
              <a:t>)</a:t>
            </a:r>
            <a:endParaRPr lang="en-US" sz="17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32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Siddharth Madhavan</cp:lastModifiedBy>
  <cp:revision>79</cp:revision>
  <dcterms:created xsi:type="dcterms:W3CDTF">2016-07-22T14:33:02Z</dcterms:created>
  <dcterms:modified xsi:type="dcterms:W3CDTF">2017-10-30T02:28:44Z</dcterms:modified>
</cp:coreProperties>
</file>