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2A9B-79AE-410F-B9D3-DBE851F5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C7742-E6EC-45E3-9D26-E922EC0DB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A0CD-76B6-4935-987E-47F32AB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CC97-06E0-4B1D-ABC6-F7C0375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E745-A054-4EC4-B454-F6B101B2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8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10E7-5A6B-4EE6-8FDB-4385FEEA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6523-3C95-418E-8674-9041075A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B7D9-A757-43C9-9C21-CE6B48EB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E5CF-B998-4D2A-AB8C-BF6697AB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FE616-9F46-4793-AF9F-6D63522B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00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699B5-A2BB-417B-8FC0-4593601BB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18EB-52E6-4D65-9774-BA469702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062-6F26-40C7-AAE6-A8C79573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1F90-F8D1-4BA5-B7A3-69E5CE4F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DC2D-F537-4470-A30D-7D423DF2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53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BDF0-DEEA-4977-80A4-F89F15A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8684-F23E-4BC4-B277-8EA9A468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5FBA-8EF5-4ABA-A81D-AB192429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9A3F-3EBA-4E20-BA4E-A23C23E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E3D7-9B69-4086-9691-0FD32A0D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F49B-E739-443A-91EB-CF1E8B2C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D9346-C84E-4B48-8130-1FFB4A0C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8F2E-C6CD-4482-82E9-8FECF6BC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AFB4-A33E-4AC7-8F83-EE1DEB88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9B09-21D6-46D6-84B0-955BC275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92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EA9F-0A9C-461F-9FE1-52949442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7E3E-631E-4C7B-8DAB-B309A63E6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BE61-8DF2-496E-B1BC-8139B9BC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B815-5C95-415A-B99A-A7245B90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AF9D-BBE8-4EBF-AE0B-28002E0D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1BF8-E9B0-44FB-8EB2-03FF580B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4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717D-E4E1-4B14-BCFB-B9C90194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24F4-37D4-43C0-9964-1C047573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8E019-2967-419F-88AB-1BE0F818C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5F8B3-0E49-4CAB-8950-54BFE4482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EE7A7-8F40-41A0-9531-41C8D58C1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54030-A60A-4D16-BB8D-E845326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7A049-5EB6-4CB6-9255-1C85132C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405BC-45BC-4313-BED2-6EE86975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79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C029-51CE-4BA9-A70C-9A2082E2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B6417-7EEE-4DE4-A8B6-235CB6DB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48728-6988-4ED7-BA3F-A8BBD57A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3ADBF-E868-4211-B22D-BCBA55EC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86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18741-E1A7-4B68-BCA9-8730B020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727C0-0187-4163-97A2-74B6F919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AB7C5-67FC-426C-A17A-03D672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910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0C04-B4EA-4727-92DE-DF351121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EBDA-9587-49DB-A818-D3BE1F77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3505C-41B5-432A-B026-906B7191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36395-A766-461C-A9DE-F806F5FB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0ADC-AD51-47CB-ACB2-505672B7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7325-1A34-4AE7-B9B9-77301C50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48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427C-9DA4-4AA1-BC47-DAF7718D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BC1D9-6E3E-4CB8-B219-6E6830C8B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25B44-B710-4EF4-945C-9D5B6466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A2D1D-4032-450A-93A4-0D173D34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3D14-2FEF-4734-B183-3096195E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0118-D84D-4F95-8D30-76553EB4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89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87801-4926-46FC-844B-2A0BF1D9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9A2C-2269-49C8-9FA6-2A1AB8D9A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2FF4-5A60-4A8B-BB98-051E671F6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7EC4-D9BF-4E10-B3DF-0AD18242A045}" type="datetimeFigureOut">
              <a:rPr lang="en-SG" smtClean="0"/>
              <a:t>24/10/2017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3158-67A0-4CC2-BCA0-6F602EE90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86737-6CFF-46B5-889E-350F18E2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58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ED923F-421A-4308-BF44-B1959B3ADE60}"/>
              </a:ext>
            </a:extLst>
          </p:cNvPr>
          <p:cNvSpPr txBox="1"/>
          <p:nvPr/>
        </p:nvSpPr>
        <p:spPr>
          <a:xfrm>
            <a:off x="641657" y="816119"/>
            <a:ext cx="4898315" cy="178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>
                <a:solidFill>
                  <a:srgbClr val="FF0000"/>
                </a:solidFill>
              </a:rPr>
              <a:t>      {abstract}</a:t>
            </a:r>
            <a:r>
              <a:rPr lang="en-SG" sz="1000"/>
              <a:t>	</a:t>
            </a:r>
          </a:p>
          <a:p>
            <a:pPr algn="ctr"/>
            <a:r>
              <a:rPr lang="en-SG" sz="1000" b="1"/>
              <a:t>Oauth2Command</a:t>
            </a:r>
          </a:p>
          <a:p>
            <a:pPr algn="ctr"/>
            <a:endParaRPr lang="en-SG" sz="1000" b="1"/>
          </a:p>
          <a:p>
            <a:r>
              <a:rPr lang="en-SG" sz="1000" b="1"/>
              <a:t>+</a:t>
            </a:r>
            <a:r>
              <a:rPr lang="en-SG" sz="1000"/>
              <a:t> </a:t>
            </a:r>
            <a:r>
              <a:rPr lang="en-SG" sz="1000" b="1"/>
              <a:t>INVALID_COMMAND_TYPE_MESSAGE</a:t>
            </a:r>
            <a:r>
              <a:rPr lang="en-SG" sz="1000"/>
              <a:t>: String = "The COMMAND_TYPE cannot be null“</a:t>
            </a:r>
          </a:p>
          <a:p>
            <a:r>
              <a:rPr lang="en-SG" sz="1000" b="1"/>
              <a:t>- REDIRECT_URL</a:t>
            </a:r>
            <a:r>
              <a:rPr lang="en-SG" sz="1000"/>
              <a:t>: String  = “https://cs2103tdummyendpoint.herokuapp.com”</a:t>
            </a:r>
          </a:p>
          <a:p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commandType</a:t>
            </a:r>
            <a:r>
              <a:rPr lang="en-SG" sz="1000"/>
              <a:t>: String</a:t>
            </a:r>
          </a:p>
          <a:p>
            <a:endParaRPr lang="en-SG" sz="1000"/>
          </a:p>
          <a:p>
            <a:r>
              <a:rPr lang="en-SG" sz="1000" b="1"/>
              <a:t>+</a:t>
            </a:r>
            <a:r>
              <a:rPr lang="en-SG" sz="1000"/>
              <a:t> </a:t>
            </a:r>
            <a:r>
              <a:rPr lang="en-SG" sz="1000" b="1"/>
              <a:t>getRedirectUrl()</a:t>
            </a:r>
            <a:r>
              <a:rPr lang="en-SG" sz="1000"/>
              <a:t>: String</a:t>
            </a:r>
          </a:p>
          <a:p>
            <a:r>
              <a:rPr lang="en-SG" sz="1000" b="1"/>
              <a:t>+</a:t>
            </a:r>
            <a:r>
              <a:rPr lang="en-SG" sz="1000"/>
              <a:t> </a:t>
            </a:r>
            <a:r>
              <a:rPr lang="en-SG" sz="1000" b="1"/>
              <a:t>getAuthenticationUrl()</a:t>
            </a:r>
            <a:r>
              <a:rPr lang="en-SG" sz="1000"/>
              <a:t>: String </a:t>
            </a:r>
            <a:r>
              <a:rPr lang="en-SG" sz="1000">
                <a:solidFill>
                  <a:srgbClr val="FF0000"/>
                </a:solidFill>
              </a:rPr>
              <a:t>{abstract}</a:t>
            </a:r>
            <a:endParaRPr lang="en-SG" sz="1000"/>
          </a:p>
          <a:p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triggerBrowserAuth()</a:t>
            </a:r>
            <a:r>
              <a:rPr lang="en-SG" sz="1000"/>
              <a:t>: void</a:t>
            </a:r>
          </a:p>
          <a:p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handleAuthenticationSuccessEvent(</a:t>
            </a:r>
            <a:r>
              <a:rPr lang="en-SG" sz="1000"/>
              <a:t>GoogleAuthenticationSuccessEvent</a:t>
            </a:r>
            <a:r>
              <a:rPr lang="en-SG" sz="1000" b="1"/>
              <a:t>)</a:t>
            </a:r>
            <a:r>
              <a:rPr lang="en-SG" sz="1000"/>
              <a:t>: void </a:t>
            </a:r>
            <a:r>
              <a:rPr lang="en-SG" sz="1000">
                <a:solidFill>
                  <a:srgbClr val="FF0000"/>
                </a:solidFill>
              </a:rPr>
              <a:t>{abstract} 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D6BE1CF-6783-4C53-AE51-4A4FEF73C5F6}"/>
              </a:ext>
            </a:extLst>
          </p:cNvPr>
          <p:cNvSpPr/>
          <p:nvPr/>
        </p:nvSpPr>
        <p:spPr>
          <a:xfrm rot="16200000">
            <a:off x="5506654" y="1605799"/>
            <a:ext cx="215830" cy="14919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3606B-A6DF-411A-AE36-F0719964CE06}"/>
              </a:ext>
            </a:extLst>
          </p:cNvPr>
          <p:cNvSpPr txBox="1"/>
          <p:nvPr/>
        </p:nvSpPr>
        <p:spPr>
          <a:xfrm>
            <a:off x="5965561" y="710900"/>
            <a:ext cx="570523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>
                <a:solidFill>
                  <a:srgbClr val="FF0000"/>
                </a:solidFill>
              </a:rPr>
              <a:t>      {abstract}</a:t>
            </a:r>
            <a:r>
              <a:rPr lang="en-SG" sz="1000"/>
              <a:t>	</a:t>
            </a:r>
          </a:p>
          <a:p>
            <a:pPr algn="ctr"/>
            <a:r>
              <a:rPr lang="en-SG" sz="1000" b="1"/>
              <a:t>GoogleCommand</a:t>
            </a:r>
          </a:p>
          <a:p>
            <a:pPr algn="ctr"/>
            <a:endParaRPr lang="en-SG" sz="1000" b="1"/>
          </a:p>
          <a:p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CLIENT_ID</a:t>
            </a:r>
            <a:r>
              <a:rPr lang="en-SG" sz="1000"/>
              <a:t>: String = "591065149112-69ikmid17q2trahg28gip4o8srmo47pv.apps.googleusercontent.com"</a:t>
            </a:r>
          </a:p>
          <a:p>
            <a:r>
              <a:rPr lang="en-SG" sz="1000"/>
              <a:t>- </a:t>
            </a:r>
            <a:r>
              <a:rPr lang="en-SG" sz="1000" b="1"/>
              <a:t>SERVICE_SOURCE</a:t>
            </a:r>
            <a:r>
              <a:rPr lang="en-SG" sz="1000"/>
              <a:t>: String = “GOOGLE”</a:t>
            </a:r>
          </a:p>
          <a:p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accessScope</a:t>
            </a:r>
            <a:r>
              <a:rPr lang="en-SG" sz="1000"/>
              <a:t>: String</a:t>
            </a:r>
          </a:p>
          <a:p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authToken</a:t>
            </a:r>
            <a:r>
              <a:rPr lang="en-SG" sz="1000"/>
              <a:t>: TokenResponse</a:t>
            </a:r>
            <a:br>
              <a:rPr lang="en-SG" sz="1000"/>
            </a:br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credential</a:t>
            </a:r>
            <a:r>
              <a:rPr lang="en-SG" sz="1000"/>
              <a:t>: GoogleCredential</a:t>
            </a:r>
            <a:br>
              <a:rPr lang="en-SG" sz="1000"/>
            </a:br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httpTransport</a:t>
            </a:r>
            <a:r>
              <a:rPr lang="en-SG" sz="1000"/>
              <a:t>: HttpTransport</a:t>
            </a:r>
            <a:br>
              <a:rPr lang="en-SG" sz="1000"/>
            </a:br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jsonFactory</a:t>
            </a:r>
            <a:r>
              <a:rPr lang="en-SG" sz="1000"/>
              <a:t>: JacksonFactory</a:t>
            </a:r>
          </a:p>
          <a:p>
            <a:endParaRPr lang="en-SG" sz="1000"/>
          </a:p>
          <a:p>
            <a:r>
              <a:rPr lang="en-SG" sz="1000" b="1"/>
              <a:t>#</a:t>
            </a:r>
            <a:r>
              <a:rPr lang="en-SG" sz="1000"/>
              <a:t> </a:t>
            </a:r>
            <a:r>
              <a:rPr lang="en-SG" sz="1000" b="1"/>
              <a:t>setupCredentials(</a:t>
            </a:r>
            <a:r>
              <a:rPr lang="en-SG" sz="1000"/>
              <a:t>String</a:t>
            </a:r>
            <a:r>
              <a:rPr lang="en-SG" sz="1000" b="1"/>
              <a:t>)</a:t>
            </a:r>
            <a:r>
              <a:rPr lang="en-SG" sz="1000"/>
              <a:t>: void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A0559-F138-43E1-9EEA-C48B39C442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689166" y="1680396"/>
            <a:ext cx="276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3295176-325B-45BC-9FA0-21280A2B2B93}"/>
              </a:ext>
            </a:extLst>
          </p:cNvPr>
          <p:cNvSpPr/>
          <p:nvPr/>
        </p:nvSpPr>
        <p:spPr>
          <a:xfrm>
            <a:off x="8710263" y="2649892"/>
            <a:ext cx="215830" cy="14919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CBE28-D62E-4BAB-A38C-FD5E6570BB8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818178" y="2799085"/>
            <a:ext cx="0" cy="1932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4FAFBF-299E-4F86-9618-3160151B4191}"/>
              </a:ext>
            </a:extLst>
          </p:cNvPr>
          <p:cNvCxnSpPr/>
          <p:nvPr/>
        </p:nvCxnSpPr>
        <p:spPr>
          <a:xfrm flipH="1">
            <a:off x="5827364" y="2992345"/>
            <a:ext cx="2990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AB41A4-0DE6-43C2-A4EC-2F31FEFF7094}"/>
              </a:ext>
            </a:extLst>
          </p:cNvPr>
          <p:cNvCxnSpPr/>
          <p:nvPr/>
        </p:nvCxnSpPr>
        <p:spPr>
          <a:xfrm>
            <a:off x="5827364" y="2992345"/>
            <a:ext cx="0" cy="2516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686D31-BFDE-4EA6-9879-A33F498C40E4}"/>
              </a:ext>
            </a:extLst>
          </p:cNvPr>
          <p:cNvCxnSpPr>
            <a:cxnSpLocks/>
          </p:cNvCxnSpPr>
          <p:nvPr/>
        </p:nvCxnSpPr>
        <p:spPr>
          <a:xfrm flipH="1">
            <a:off x="3209172" y="3243992"/>
            <a:ext cx="26181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224082-E880-4D5C-AAE5-CC5C8F169922}"/>
              </a:ext>
            </a:extLst>
          </p:cNvPr>
          <p:cNvCxnSpPr>
            <a:cxnSpLocks/>
          </p:cNvCxnSpPr>
          <p:nvPr/>
        </p:nvCxnSpPr>
        <p:spPr>
          <a:xfrm>
            <a:off x="5827364" y="3243992"/>
            <a:ext cx="3388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936ED4-C608-4593-BD14-467630EB948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209172" y="3243992"/>
            <a:ext cx="1" cy="28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992E01-AE02-4341-816C-4A234236E17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6353" y="3243992"/>
            <a:ext cx="5284" cy="28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E8719A-ECFF-4527-97E2-17867CD91D68}"/>
              </a:ext>
            </a:extLst>
          </p:cNvPr>
          <p:cNvSpPr txBox="1"/>
          <p:nvPr/>
        </p:nvSpPr>
        <p:spPr>
          <a:xfrm>
            <a:off x="760015" y="3527732"/>
            <a:ext cx="4898315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 b="1"/>
              <a:t>ImportCommand</a:t>
            </a:r>
          </a:p>
          <a:p>
            <a:pPr algn="ctr"/>
            <a:endParaRPr lang="en-SG" sz="1000" b="1"/>
          </a:p>
          <a:p>
            <a:r>
              <a:rPr lang="en-SG" sz="1000" b="1"/>
              <a:t>+ COMMAND_WORD</a:t>
            </a:r>
            <a:r>
              <a:rPr lang="en-SG" sz="1000"/>
              <a:t>: String = “import”</a:t>
            </a:r>
          </a:p>
          <a:p>
            <a:r>
              <a:rPr lang="en-SG" sz="1000" b="1"/>
              <a:t>+ ACCESS_SCOPE</a:t>
            </a:r>
            <a:r>
              <a:rPr lang="en-SG" sz="1000"/>
              <a:t>: String = “https://www.googleapis.com/auth/contacts.readonly”</a:t>
            </a:r>
          </a:p>
          <a:p>
            <a:r>
              <a:rPr lang="en-SG" sz="1000" b="1"/>
              <a:t># peopleService</a:t>
            </a:r>
            <a:r>
              <a:rPr lang="en-SG" sz="1000"/>
              <a:t>: PeopleService</a:t>
            </a:r>
          </a:p>
          <a:p>
            <a:endParaRPr lang="en-SG" sz="1000" b="1"/>
          </a:p>
          <a:p>
            <a:r>
              <a:rPr lang="en-SG" sz="1000" b="1"/>
              <a:t>+</a:t>
            </a:r>
            <a:r>
              <a:rPr lang="en-SG" sz="1000"/>
              <a:t> </a:t>
            </a:r>
            <a:r>
              <a:rPr lang="en-SG" sz="1000" b="1"/>
              <a:t>execute(): </a:t>
            </a:r>
            <a:r>
              <a:rPr lang="en-SG" sz="1000"/>
              <a:t>CommandResult</a:t>
            </a:r>
          </a:p>
          <a:p>
            <a:r>
              <a:rPr lang="en-SG" sz="1000" b="1"/>
              <a:t>+ getAuthenticationUrl(): </a:t>
            </a:r>
            <a:r>
              <a:rPr lang="en-SG" sz="1000"/>
              <a:t>String</a:t>
            </a:r>
          </a:p>
          <a:p>
            <a:r>
              <a:rPr lang="en-SG" sz="1000" b="1"/>
              <a:t>+ getAccessScope(): </a:t>
            </a:r>
            <a:r>
              <a:rPr lang="en-SG" sz="1000"/>
              <a:t>String</a:t>
            </a:r>
          </a:p>
          <a:p>
            <a:r>
              <a:rPr lang="en-SG" sz="1000" b="1"/>
              <a:t># handleAuthenticationSuccessEvent(</a:t>
            </a:r>
            <a:r>
              <a:rPr lang="en-SG" sz="1000"/>
              <a:t>GoogleAuthenticationSuccessEvent</a:t>
            </a:r>
            <a:r>
              <a:rPr lang="en-SG" sz="1000" b="1"/>
              <a:t>)</a:t>
            </a:r>
            <a:r>
              <a:rPr lang="en-SG" sz="1000"/>
              <a:t>: void</a:t>
            </a:r>
          </a:p>
          <a:p>
            <a:r>
              <a:rPr lang="en-SG" sz="1000" b="1"/>
              <a:t>- commandTypeCheck()</a:t>
            </a:r>
            <a:r>
              <a:rPr lang="en-SG" sz="1000"/>
              <a:t>:boolean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B707BF-8D28-4633-A43B-E77BE147403C}"/>
              </a:ext>
            </a:extLst>
          </p:cNvPr>
          <p:cNvSpPr txBox="1"/>
          <p:nvPr/>
        </p:nvSpPr>
        <p:spPr>
          <a:xfrm>
            <a:off x="6772479" y="3527732"/>
            <a:ext cx="489831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 b="1"/>
              <a:t>ExportCommand</a:t>
            </a:r>
          </a:p>
          <a:p>
            <a:pPr algn="ctr"/>
            <a:endParaRPr lang="en-SG" sz="1000" b="1"/>
          </a:p>
          <a:p>
            <a:r>
              <a:rPr lang="en-SG" sz="1000" b="1"/>
              <a:t>+ COMMAND_WORD</a:t>
            </a:r>
            <a:r>
              <a:rPr lang="en-SG" sz="1000"/>
              <a:t>: String = “export”</a:t>
            </a:r>
          </a:p>
          <a:p>
            <a:r>
              <a:rPr lang="en-SG" sz="1000" b="1"/>
              <a:t>+ ACCESS_SCOPE</a:t>
            </a:r>
            <a:r>
              <a:rPr lang="en-SG" sz="1000"/>
              <a:t>: String = “https://www.googleapis.com/auth/contacts”</a:t>
            </a:r>
          </a:p>
          <a:p>
            <a:r>
              <a:rPr lang="en-SG" sz="1000" b="1"/>
              <a:t>- GOOGLE_CONTACTS_GROUP_VIEW</a:t>
            </a:r>
            <a:r>
              <a:rPr lang="en-SG" sz="1000"/>
              <a:t>: String = “https://contacts.google.com/label/</a:t>
            </a:r>
            <a:r>
              <a:rPr lang="en-SG" sz="1000" b="1"/>
              <a:t>”</a:t>
            </a:r>
          </a:p>
          <a:p>
            <a:r>
              <a:rPr lang="en-SG" sz="1000" b="1"/>
              <a:t># </a:t>
            </a:r>
            <a:r>
              <a:rPr lang="en-SG" sz="1000"/>
              <a:t>peopleService: PeopleService</a:t>
            </a:r>
          </a:p>
          <a:p>
            <a:endParaRPr lang="en-SG" sz="1000" b="1"/>
          </a:p>
          <a:p>
            <a:r>
              <a:rPr lang="en-SG" sz="1000" b="1"/>
              <a:t>+ execute()</a:t>
            </a:r>
            <a:r>
              <a:rPr lang="en-SG" sz="1000"/>
              <a:t>: CommandResult</a:t>
            </a:r>
          </a:p>
          <a:p>
            <a:r>
              <a:rPr lang="en-SG" sz="1000" b="1"/>
              <a:t>+ getAuthenticationUrl()</a:t>
            </a:r>
            <a:r>
              <a:rPr lang="en-SG" sz="1000"/>
              <a:t>:</a:t>
            </a:r>
            <a:r>
              <a:rPr lang="en-SG" sz="1000" b="1"/>
              <a:t> </a:t>
            </a:r>
            <a:r>
              <a:rPr lang="en-SG" sz="1000"/>
              <a:t>String</a:t>
            </a:r>
          </a:p>
          <a:p>
            <a:r>
              <a:rPr lang="en-SG" sz="1000" b="1"/>
              <a:t>+ getAccessScope()</a:t>
            </a:r>
            <a:r>
              <a:rPr lang="en-SG" sz="1000"/>
              <a:t>:</a:t>
            </a:r>
            <a:r>
              <a:rPr lang="en-SG" sz="1000" b="1"/>
              <a:t> </a:t>
            </a:r>
            <a:r>
              <a:rPr lang="en-SG" sz="1000"/>
              <a:t>String</a:t>
            </a:r>
          </a:p>
          <a:p>
            <a:r>
              <a:rPr lang="en-SG" sz="1000" b="1"/>
              <a:t># handleAuthenticationSuccessEvent(</a:t>
            </a:r>
            <a:r>
              <a:rPr lang="en-SG" sz="1000"/>
              <a:t>GoogleAuthenticationSuccessEvent</a:t>
            </a:r>
            <a:r>
              <a:rPr lang="en-SG" sz="1000" b="1"/>
              <a:t>)</a:t>
            </a:r>
            <a:r>
              <a:rPr lang="en-SG" sz="1000"/>
              <a:t>: void</a:t>
            </a:r>
          </a:p>
          <a:p>
            <a:r>
              <a:rPr lang="en-SG" sz="1000" b="1"/>
              <a:t>- createNewContactGroup()</a:t>
            </a:r>
            <a:r>
              <a:rPr lang="en-SG" sz="1000"/>
              <a:t>:</a:t>
            </a:r>
            <a:r>
              <a:rPr lang="en-SG" sz="1000" b="1"/>
              <a:t> </a:t>
            </a:r>
            <a:r>
              <a:rPr lang="en-SG" sz="1000"/>
              <a:t>String</a:t>
            </a:r>
          </a:p>
          <a:p>
            <a:r>
              <a:rPr lang="en-SG" sz="1000" b="1"/>
              <a:t>- retrieveExistingContactGroupResourceName()</a:t>
            </a:r>
            <a:r>
              <a:rPr lang="en-SG" sz="1000"/>
              <a:t>: String</a:t>
            </a:r>
          </a:p>
          <a:p>
            <a:r>
              <a:rPr lang="en-SG" sz="1000" b="1"/>
              <a:t>- commandTypeCheck()</a:t>
            </a:r>
            <a:r>
              <a:rPr lang="en-SG" sz="1000"/>
              <a:t>: boolean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C66DB6-ADDC-4735-9C02-81162426CF65}"/>
              </a:ext>
            </a:extLst>
          </p:cNvPr>
          <p:cNvCxnSpPr>
            <a:cxnSpLocks/>
          </p:cNvCxnSpPr>
          <p:nvPr/>
        </p:nvCxnSpPr>
        <p:spPr>
          <a:xfrm>
            <a:off x="641657" y="1837008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BCDE9F-2C88-479B-9FF1-2AF234BE41B3}"/>
              </a:ext>
            </a:extLst>
          </p:cNvPr>
          <p:cNvCxnSpPr>
            <a:cxnSpLocks/>
          </p:cNvCxnSpPr>
          <p:nvPr/>
        </p:nvCxnSpPr>
        <p:spPr>
          <a:xfrm>
            <a:off x="641657" y="1219387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CFD8FD-B980-47B7-8CA7-91671B16C842}"/>
              </a:ext>
            </a:extLst>
          </p:cNvPr>
          <p:cNvCxnSpPr>
            <a:cxnSpLocks/>
          </p:cNvCxnSpPr>
          <p:nvPr/>
        </p:nvCxnSpPr>
        <p:spPr>
          <a:xfrm>
            <a:off x="5965560" y="1123134"/>
            <a:ext cx="57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24566C-DA22-49B7-95E2-0DBF248C5D1E}"/>
              </a:ext>
            </a:extLst>
          </p:cNvPr>
          <p:cNvCxnSpPr>
            <a:cxnSpLocks/>
          </p:cNvCxnSpPr>
          <p:nvPr/>
        </p:nvCxnSpPr>
        <p:spPr>
          <a:xfrm>
            <a:off x="5965560" y="2357885"/>
            <a:ext cx="57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94D105C-FAE0-42F1-BBF2-7AE3352D38E6}"/>
              </a:ext>
            </a:extLst>
          </p:cNvPr>
          <p:cNvCxnSpPr>
            <a:cxnSpLocks/>
          </p:cNvCxnSpPr>
          <p:nvPr/>
        </p:nvCxnSpPr>
        <p:spPr>
          <a:xfrm>
            <a:off x="760015" y="3825738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CACCE7B-8A61-4B27-A04D-430C5C264E3F}"/>
              </a:ext>
            </a:extLst>
          </p:cNvPr>
          <p:cNvCxnSpPr>
            <a:cxnSpLocks/>
          </p:cNvCxnSpPr>
          <p:nvPr/>
        </p:nvCxnSpPr>
        <p:spPr>
          <a:xfrm>
            <a:off x="760015" y="4441559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EBCDA9-BB21-4002-B9AE-21D6B57705B4}"/>
              </a:ext>
            </a:extLst>
          </p:cNvPr>
          <p:cNvCxnSpPr>
            <a:cxnSpLocks/>
          </p:cNvCxnSpPr>
          <p:nvPr/>
        </p:nvCxnSpPr>
        <p:spPr>
          <a:xfrm>
            <a:off x="6772479" y="3816593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C39B14-471A-4231-B743-B4043AF5BD83}"/>
              </a:ext>
            </a:extLst>
          </p:cNvPr>
          <p:cNvCxnSpPr>
            <a:cxnSpLocks/>
          </p:cNvCxnSpPr>
          <p:nvPr/>
        </p:nvCxnSpPr>
        <p:spPr>
          <a:xfrm>
            <a:off x="6772479" y="4572187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7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Philemon Tan</dc:creator>
  <cp:lastModifiedBy>Philemon Tan</cp:lastModifiedBy>
  <cp:revision>7</cp:revision>
  <dcterms:created xsi:type="dcterms:W3CDTF">2017-10-23T20:16:30Z</dcterms:created>
  <dcterms:modified xsi:type="dcterms:W3CDTF">2017-10-23T21:01:14Z</dcterms:modified>
</cp:coreProperties>
</file>