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720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996043" y="926286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155288" y="124163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83102" y="1605303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811094" y="1955997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709331" y="11207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322730" y="1605303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250723" y="2063496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5874225" y="1796008"/>
            <a:ext cx="16692" cy="32057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5658" y="2092445"/>
            <a:ext cx="154767" cy="4948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91243" y="195968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2657" y="1688286"/>
            <a:ext cx="17677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addtask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424388" y="2137253"/>
            <a:ext cx="136411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5564" y="318175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81251" y="257591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963494" y="283128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53142" y="488868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003056" y="3429000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994017" y="1799727"/>
            <a:ext cx="22567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addtask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44898" y="448876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17413" y="464358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96935" y="260347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192604" y="1500320"/>
            <a:ext cx="1901758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at:AddTask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50424" y="1920783"/>
            <a:ext cx="33293" cy="32967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90427" y="2224444"/>
            <a:ext cx="139932" cy="2663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950425" y="2217737"/>
            <a:ext cx="2065628" cy="155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45023" y="495589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264863" y="1354386"/>
            <a:ext cx="169914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AddTask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963494" y="3429000"/>
            <a:ext cx="600583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980388" y="2061604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963494" y="4703864"/>
            <a:ext cx="60356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5851949" y="2505896"/>
            <a:ext cx="2117384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19B283-8215-49E8-8D24-70914A9309E2}"/>
              </a:ext>
            </a:extLst>
          </p:cNvPr>
          <p:cNvSpPr txBox="1"/>
          <p:nvPr/>
        </p:nvSpPr>
        <p:spPr>
          <a:xfrm>
            <a:off x="3496869" y="1846462"/>
            <a:ext cx="22567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parse(arguments)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Clement</cp:lastModifiedBy>
  <cp:revision>76</cp:revision>
  <dcterms:created xsi:type="dcterms:W3CDTF">2016-07-22T14:33:02Z</dcterms:created>
  <dcterms:modified xsi:type="dcterms:W3CDTF">2017-11-13T06:32:03Z</dcterms:modified>
</cp:coreProperties>
</file>